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4" r:id="rId10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D1E3CB-DBF8-4066-B3E0-30B1E25FBE6A}" v="7" dt="2026-06-01T14:01:48.560"/>
    <p1510:client id="{63B758C0-180B-4AA5-9D2E-93B4C0EA8C64}" v="39" dt="2026-06-01T14:42:39.702"/>
    <p1510:client id="{74EE694F-B6BB-40CC-86FB-82D12BEC89DB}" v="388" dt="2026-06-01T14:42:50.705"/>
    <p1510:client id="{82EC5728-10A8-49E0-9631-261E1B8DDADD}" v="168" dt="2026-06-01T14:37:59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urqui Arnaud" userId="S::arnaud.bourqui@studentfr.ch::824ef722-9b5c-4b91-91bb-d459977fecd8" providerId="AD" clId="Web-{52D1E3CB-DBF8-4066-B3E0-30B1E25FBE6A}"/>
    <pc:docChg chg="delSld sldOrd">
      <pc:chgData name="Bourqui Arnaud" userId="S::arnaud.bourqui@studentfr.ch::824ef722-9b5c-4b91-91bb-d459977fecd8" providerId="AD" clId="Web-{52D1E3CB-DBF8-4066-B3E0-30B1E25FBE6A}" dt="2026-06-01T14:01:48.560" v="6"/>
      <pc:docMkLst>
        <pc:docMk/>
      </pc:docMkLst>
      <pc:sldChg chg="ord">
        <pc:chgData name="Bourqui Arnaud" userId="S::arnaud.bourqui@studentfr.ch::824ef722-9b5c-4b91-91bb-d459977fecd8" providerId="AD" clId="Web-{52D1E3CB-DBF8-4066-B3E0-30B1E25FBE6A}" dt="2026-06-01T14:01:02.716" v="0"/>
        <pc:sldMkLst>
          <pc:docMk/>
          <pc:sldMk cId="0" sldId="260"/>
        </pc:sldMkLst>
      </pc:sldChg>
      <pc:sldChg chg="ord">
        <pc:chgData name="Bourqui Arnaud" userId="S::arnaud.bourqui@studentfr.ch::824ef722-9b5c-4b91-91bb-d459977fecd8" providerId="AD" clId="Web-{52D1E3CB-DBF8-4066-B3E0-30B1E25FBE6A}" dt="2026-06-01T14:01:48.560" v="6"/>
        <pc:sldMkLst>
          <pc:docMk/>
          <pc:sldMk cId="0" sldId="261"/>
        </pc:sldMkLst>
      </pc:sldChg>
      <pc:sldChg chg="del">
        <pc:chgData name="Bourqui Arnaud" userId="S::arnaud.bourqui@studentfr.ch::824ef722-9b5c-4b91-91bb-d459977fecd8" providerId="AD" clId="Web-{52D1E3CB-DBF8-4066-B3E0-30B1E25FBE6A}" dt="2026-06-01T14:01:20.810" v="5"/>
        <pc:sldMkLst>
          <pc:docMk/>
          <pc:sldMk cId="0" sldId="263"/>
        </pc:sldMkLst>
      </pc:sldChg>
      <pc:sldChg chg="del">
        <pc:chgData name="Bourqui Arnaud" userId="S::arnaud.bourqui@studentfr.ch::824ef722-9b5c-4b91-91bb-d459977fecd8" providerId="AD" clId="Web-{52D1E3CB-DBF8-4066-B3E0-30B1E25FBE6A}" dt="2026-06-01T14:01:10.888" v="1"/>
        <pc:sldMkLst>
          <pc:docMk/>
          <pc:sldMk cId="1310423618" sldId="269"/>
        </pc:sldMkLst>
      </pc:sldChg>
      <pc:sldChg chg="del">
        <pc:chgData name="Bourqui Arnaud" userId="S::arnaud.bourqui@studentfr.ch::824ef722-9b5c-4b91-91bb-d459977fecd8" providerId="AD" clId="Web-{52D1E3CB-DBF8-4066-B3E0-30B1E25FBE6A}" dt="2026-06-01T14:01:12.513" v="2"/>
        <pc:sldMkLst>
          <pc:docMk/>
          <pc:sldMk cId="3358663084" sldId="270"/>
        </pc:sldMkLst>
      </pc:sldChg>
      <pc:sldChg chg="del">
        <pc:chgData name="Bourqui Arnaud" userId="S::arnaud.bourqui@studentfr.ch::824ef722-9b5c-4b91-91bb-d459977fecd8" providerId="AD" clId="Web-{52D1E3CB-DBF8-4066-B3E0-30B1E25FBE6A}" dt="2026-06-01T14:01:14.076" v="3"/>
        <pc:sldMkLst>
          <pc:docMk/>
          <pc:sldMk cId="2196242322" sldId="271"/>
        </pc:sldMkLst>
      </pc:sldChg>
      <pc:sldChg chg="del">
        <pc:chgData name="Bourqui Arnaud" userId="S::arnaud.bourqui@studentfr.ch::824ef722-9b5c-4b91-91bb-d459977fecd8" providerId="AD" clId="Web-{52D1E3CB-DBF8-4066-B3E0-30B1E25FBE6A}" dt="2026-06-01T14:01:15.560" v="4"/>
        <pc:sldMkLst>
          <pc:docMk/>
          <pc:sldMk cId="2003482022" sldId="272"/>
        </pc:sldMkLst>
      </pc:sldChg>
    </pc:docChg>
  </pc:docChgLst>
  <pc:docChgLst>
    <pc:chgData name="Rauber Tim" userId="3ff88627-e968-4a2c-8243-0b5ac4fd0185" providerId="ADAL" clId="{8F56685A-2682-40E1-85E9-EFC363EB2BE3}"/>
    <pc:docChg chg="undo custSel modSld">
      <pc:chgData name="Rauber Tim" userId="3ff88627-e968-4a2c-8243-0b5ac4fd0185" providerId="ADAL" clId="{8F56685A-2682-40E1-85E9-EFC363EB2BE3}" dt="2026-06-01T14:37:59.589" v="166" actId="20577"/>
      <pc:docMkLst>
        <pc:docMk/>
      </pc:docMkLst>
      <pc:sldChg chg="addSp delSp modSp mod">
        <pc:chgData name="Rauber Tim" userId="3ff88627-e968-4a2c-8243-0b5ac4fd0185" providerId="ADAL" clId="{8F56685A-2682-40E1-85E9-EFC363EB2BE3}" dt="2026-06-01T14:01:50.563" v="3" actId="478"/>
        <pc:sldMkLst>
          <pc:docMk/>
          <pc:sldMk cId="0" sldId="256"/>
        </pc:sldMkLst>
        <pc:spChg chg="add del mod">
          <ac:chgData name="Rauber Tim" userId="3ff88627-e968-4a2c-8243-0b5ac4fd0185" providerId="ADAL" clId="{8F56685A-2682-40E1-85E9-EFC363EB2BE3}" dt="2026-06-01T14:01:50.563" v="3" actId="478"/>
          <ac:spMkLst>
            <pc:docMk/>
            <pc:sldMk cId="0" sldId="256"/>
            <ac:spMk id="6" creationId="{5A2C3C47-8F7D-55BD-3FE8-82FE641C0EFE}"/>
          </ac:spMkLst>
        </pc:spChg>
      </pc:sldChg>
      <pc:sldChg chg="addSp delSp modSp mod">
        <pc:chgData name="Rauber Tim" userId="3ff88627-e968-4a2c-8243-0b5ac4fd0185" providerId="ADAL" clId="{8F56685A-2682-40E1-85E9-EFC363EB2BE3}" dt="2026-06-01T14:11:13.319" v="160" actId="1076"/>
        <pc:sldMkLst>
          <pc:docMk/>
          <pc:sldMk cId="0" sldId="258"/>
        </pc:sldMkLst>
        <pc:spChg chg="mod">
          <ac:chgData name="Rauber Tim" userId="3ff88627-e968-4a2c-8243-0b5ac4fd0185" providerId="ADAL" clId="{8F56685A-2682-40E1-85E9-EFC363EB2BE3}" dt="2026-06-01T14:10:19.091" v="84" actId="1076"/>
          <ac:spMkLst>
            <pc:docMk/>
            <pc:sldMk cId="0" sldId="258"/>
            <ac:spMk id="13" creationId="{00000000-0000-0000-0000-000000000000}"/>
          </ac:spMkLst>
        </pc:spChg>
        <pc:spChg chg="add mod">
          <ac:chgData name="Rauber Tim" userId="3ff88627-e968-4a2c-8243-0b5ac4fd0185" providerId="ADAL" clId="{8F56685A-2682-40E1-85E9-EFC363EB2BE3}" dt="2026-06-01T14:11:13.319" v="160" actId="1076"/>
          <ac:spMkLst>
            <pc:docMk/>
            <pc:sldMk cId="0" sldId="258"/>
            <ac:spMk id="14" creationId="{55535013-4D24-DABD-47EA-AC7B64F644C1}"/>
          </ac:spMkLst>
        </pc:spChg>
        <pc:spChg chg="add del mod">
          <ac:chgData name="Rauber Tim" userId="3ff88627-e968-4a2c-8243-0b5ac4fd0185" providerId="ADAL" clId="{8F56685A-2682-40E1-85E9-EFC363EB2BE3}" dt="2026-06-01T14:10:22.831" v="86" actId="478"/>
          <ac:spMkLst>
            <pc:docMk/>
            <pc:sldMk cId="0" sldId="258"/>
            <ac:spMk id="15" creationId="{CE034B12-5A9C-B003-F082-A5B0F87F8CD5}"/>
          </ac:spMkLst>
        </pc:spChg>
        <pc:spChg chg="add mod">
          <ac:chgData name="Rauber Tim" userId="3ff88627-e968-4a2c-8243-0b5ac4fd0185" providerId="ADAL" clId="{8F56685A-2682-40E1-85E9-EFC363EB2BE3}" dt="2026-06-01T14:11:05.944" v="159" actId="313"/>
          <ac:spMkLst>
            <pc:docMk/>
            <pc:sldMk cId="0" sldId="258"/>
            <ac:spMk id="16" creationId="{7732A0C2-2FDB-BB95-034B-8B3D8D474DC3}"/>
          </ac:spMkLst>
        </pc:spChg>
      </pc:sldChg>
      <pc:sldChg chg="modSp mod">
        <pc:chgData name="Rauber Tim" userId="3ff88627-e968-4a2c-8243-0b5ac4fd0185" providerId="ADAL" clId="{8F56685A-2682-40E1-85E9-EFC363EB2BE3}" dt="2026-06-01T14:06:58.148" v="78" actId="20577"/>
        <pc:sldMkLst>
          <pc:docMk/>
          <pc:sldMk cId="0" sldId="261"/>
        </pc:sldMkLst>
        <pc:spChg chg="mod">
          <ac:chgData name="Rauber Tim" userId="3ff88627-e968-4a2c-8243-0b5ac4fd0185" providerId="ADAL" clId="{8F56685A-2682-40E1-85E9-EFC363EB2BE3}" dt="2026-06-01T14:06:58.148" v="78" actId="20577"/>
          <ac:spMkLst>
            <pc:docMk/>
            <pc:sldMk cId="0" sldId="261"/>
            <ac:spMk id="3" creationId="{00000000-0000-0000-0000-000000000000}"/>
          </ac:spMkLst>
        </pc:spChg>
      </pc:sldChg>
      <pc:sldChg chg="modNotesTx">
        <pc:chgData name="Rauber Tim" userId="3ff88627-e968-4a2c-8243-0b5ac4fd0185" providerId="ADAL" clId="{8F56685A-2682-40E1-85E9-EFC363EB2BE3}" dt="2026-06-01T14:37:59.589" v="166" actId="20577"/>
        <pc:sldMkLst>
          <pc:docMk/>
          <pc:sldMk cId="0" sldId="262"/>
        </pc:sldMkLst>
      </pc:sldChg>
      <pc:sldChg chg="addSp modSp mod">
        <pc:chgData name="Rauber Tim" userId="3ff88627-e968-4a2c-8243-0b5ac4fd0185" providerId="ADAL" clId="{8F56685A-2682-40E1-85E9-EFC363EB2BE3}" dt="2026-06-01T14:03:35.302" v="69" actId="1076"/>
        <pc:sldMkLst>
          <pc:docMk/>
          <pc:sldMk cId="0" sldId="264"/>
        </pc:sldMkLst>
        <pc:spChg chg="add mod">
          <ac:chgData name="Rauber Tim" userId="3ff88627-e968-4a2c-8243-0b5ac4fd0185" providerId="ADAL" clId="{8F56685A-2682-40E1-85E9-EFC363EB2BE3}" dt="2026-06-01T14:03:35.302" v="69" actId="1076"/>
          <ac:spMkLst>
            <pc:docMk/>
            <pc:sldMk cId="0" sldId="264"/>
            <ac:spMk id="5" creationId="{4A0E4A51-9D7F-B08E-7238-B85DC96A8C64}"/>
          </ac:spMkLst>
        </pc:spChg>
      </pc:sldChg>
    </pc:docChg>
  </pc:docChgLst>
  <pc:docChgLst>
    <pc:chgData name="Jusselme Léon" userId="dc4bceda-9e79-4a5b-aebc-f93e3930213a" providerId="ADAL" clId="{4495C5DA-01CE-470F-8602-E4987626A946}"/>
    <pc:docChg chg="undo custSel addSld delSld modSld sldOrd">
      <pc:chgData name="Jusselme Léon" userId="dc4bceda-9e79-4a5b-aebc-f93e3930213a" providerId="ADAL" clId="{4495C5DA-01CE-470F-8602-E4987626A946}" dt="2026-06-01T14:42:50.705" v="438"/>
      <pc:docMkLst>
        <pc:docMk/>
      </pc:docMkLst>
      <pc:sldChg chg="addSp delSp modSp mod modTransition">
        <pc:chgData name="Jusselme Léon" userId="dc4bceda-9e79-4a5b-aebc-f93e3930213a" providerId="ADAL" clId="{4495C5DA-01CE-470F-8602-E4987626A946}" dt="2026-06-01T14:16:49.353" v="113" actId="962"/>
        <pc:sldMkLst>
          <pc:docMk/>
          <pc:sldMk cId="0" sldId="256"/>
        </pc:sldMkLst>
        <pc:spChg chg="del">
          <ac:chgData name="Jusselme Léon" userId="dc4bceda-9e79-4a5b-aebc-f93e3930213a" providerId="ADAL" clId="{4495C5DA-01CE-470F-8602-E4987626A946}" dt="2026-06-01T14:16:33.162" v="108" actId="478"/>
          <ac:spMkLst>
            <pc:docMk/>
            <pc:sldMk cId="0" sldId="256"/>
            <ac:spMk id="3" creationId="{00000000-0000-0000-0000-000000000000}"/>
          </ac:spMkLst>
        </pc:spChg>
        <pc:spChg chg="add mod">
          <ac:chgData name="Jusselme Léon" userId="dc4bceda-9e79-4a5b-aebc-f93e3930213a" providerId="ADAL" clId="{4495C5DA-01CE-470F-8602-E4987626A946}" dt="2026-06-01T14:13:37.316" v="91" actId="14100"/>
          <ac:spMkLst>
            <pc:docMk/>
            <pc:sldMk cId="0" sldId="256"/>
            <ac:spMk id="7" creationId="{6C7B03CF-A97F-D044-9F09-EDCBFA83CF86}"/>
          </ac:spMkLst>
        </pc:spChg>
        <pc:picChg chg="add del mod">
          <ac:chgData name="Jusselme Léon" userId="dc4bceda-9e79-4a5b-aebc-f93e3930213a" providerId="ADAL" clId="{4495C5DA-01CE-470F-8602-E4987626A946}" dt="2026-06-01T14:14:34.485" v="96" actId="478"/>
          <ac:picMkLst>
            <pc:docMk/>
            <pc:sldMk cId="0" sldId="256"/>
            <ac:picMk id="9" creationId="{0D9FF56D-DE8C-8459-884F-3546E61063A7}"/>
          </ac:picMkLst>
        </pc:picChg>
        <pc:picChg chg="add mod">
          <ac:chgData name="Jusselme Léon" userId="dc4bceda-9e79-4a5b-aebc-f93e3930213a" providerId="ADAL" clId="{4495C5DA-01CE-470F-8602-E4987626A946}" dt="2026-06-01T14:16:49.353" v="113" actId="962"/>
          <ac:picMkLst>
            <pc:docMk/>
            <pc:sldMk cId="0" sldId="256"/>
            <ac:picMk id="11" creationId="{6B831638-A0BE-9320-6F68-0A400FE53BAB}"/>
          </ac:picMkLst>
        </pc:picChg>
        <pc:picChg chg="add mod">
          <ac:chgData name="Jusselme Léon" userId="dc4bceda-9e79-4a5b-aebc-f93e3930213a" providerId="ADAL" clId="{4495C5DA-01CE-470F-8602-E4987626A946}" dt="2026-06-01T14:14:42.697" v="97" actId="1076"/>
          <ac:picMkLst>
            <pc:docMk/>
            <pc:sldMk cId="0" sldId="256"/>
            <ac:picMk id="1026" creationId="{AF458E23-8A03-9FC5-59F0-68B8FE190285}"/>
          </ac:picMkLst>
        </pc:picChg>
      </pc:sldChg>
      <pc:sldChg chg="addSp modSp modTransition">
        <pc:chgData name="Jusselme Léon" userId="dc4bceda-9e79-4a5b-aebc-f93e3930213a" providerId="ADAL" clId="{4495C5DA-01CE-470F-8602-E4987626A946}" dt="2026-06-01T14:14:45.636" v="98"/>
        <pc:sldMkLst>
          <pc:docMk/>
          <pc:sldMk cId="0" sldId="257"/>
        </pc:sldMkLst>
        <pc:picChg chg="add mod">
          <ac:chgData name="Jusselme Léon" userId="dc4bceda-9e79-4a5b-aebc-f93e3930213a" providerId="ADAL" clId="{4495C5DA-01CE-470F-8602-E4987626A946}" dt="2026-06-01T14:14:45.636" v="98"/>
          <ac:picMkLst>
            <pc:docMk/>
            <pc:sldMk cId="0" sldId="257"/>
            <ac:picMk id="14" creationId="{AE541996-286C-B8D4-B84F-F657FA8BCCDF}"/>
          </ac:picMkLst>
        </pc:picChg>
      </pc:sldChg>
      <pc:sldChg chg="addSp modSp mod modTransition modNotesTx">
        <pc:chgData name="Jusselme Léon" userId="dc4bceda-9e79-4a5b-aebc-f93e3930213a" providerId="ADAL" clId="{4495C5DA-01CE-470F-8602-E4987626A946}" dt="2026-06-01T14:41:43.602" v="432" actId="14100"/>
        <pc:sldMkLst>
          <pc:docMk/>
          <pc:sldMk cId="0" sldId="258"/>
        </pc:sldMkLst>
        <pc:spChg chg="mod">
          <ac:chgData name="Jusselme Léon" userId="dc4bceda-9e79-4a5b-aebc-f93e3930213a" providerId="ADAL" clId="{4495C5DA-01CE-470F-8602-E4987626A946}" dt="2026-06-01T14:40:58.413" v="323" actId="14100"/>
          <ac:spMkLst>
            <pc:docMk/>
            <pc:sldMk cId="0" sldId="258"/>
            <ac:spMk id="10" creationId="{00000000-0000-0000-0000-000000000000}"/>
          </ac:spMkLst>
        </pc:spChg>
        <pc:spChg chg="mod">
          <ac:chgData name="Jusselme Léon" userId="dc4bceda-9e79-4a5b-aebc-f93e3930213a" providerId="ADAL" clId="{4495C5DA-01CE-470F-8602-E4987626A946}" dt="2026-06-01T14:40:54.657" v="322" actId="14100"/>
          <ac:spMkLst>
            <pc:docMk/>
            <pc:sldMk cId="0" sldId="258"/>
            <ac:spMk id="12" creationId="{00000000-0000-0000-0000-000000000000}"/>
          </ac:spMkLst>
        </pc:spChg>
        <pc:spChg chg="mod">
          <ac:chgData name="Jusselme Léon" userId="dc4bceda-9e79-4a5b-aebc-f93e3930213a" providerId="ADAL" clId="{4495C5DA-01CE-470F-8602-E4987626A946}" dt="2026-06-01T14:40:50.697" v="321" actId="14100"/>
          <ac:spMkLst>
            <pc:docMk/>
            <pc:sldMk cId="0" sldId="258"/>
            <ac:spMk id="14" creationId="{55535013-4D24-DABD-47EA-AC7B64F644C1}"/>
          </ac:spMkLst>
        </pc:spChg>
        <pc:picChg chg="add mod">
          <ac:chgData name="Jusselme Léon" userId="dc4bceda-9e79-4a5b-aebc-f93e3930213a" providerId="ADAL" clId="{4495C5DA-01CE-470F-8602-E4987626A946}" dt="2026-06-01T14:41:25.273" v="387" actId="166"/>
          <ac:picMkLst>
            <pc:docMk/>
            <pc:sldMk cId="0" sldId="258"/>
            <ac:picMk id="17" creationId="{7364E318-CE61-8884-A43D-11157049A2F7}"/>
          </ac:picMkLst>
        </pc:picChg>
        <pc:picChg chg="add mod">
          <ac:chgData name="Jusselme Léon" userId="dc4bceda-9e79-4a5b-aebc-f93e3930213a" providerId="ADAL" clId="{4495C5DA-01CE-470F-8602-E4987626A946}" dt="2026-06-01T14:41:43.602" v="432" actId="14100"/>
          <ac:picMkLst>
            <pc:docMk/>
            <pc:sldMk cId="0" sldId="258"/>
            <ac:picMk id="2050" creationId="{8D344E86-9DDB-4FD0-C4EE-55D703F31A5F}"/>
          </ac:picMkLst>
        </pc:picChg>
      </pc:sldChg>
      <pc:sldChg chg="addSp modSp ord modTransition modNotesTx">
        <pc:chgData name="Jusselme Léon" userId="dc4bceda-9e79-4a5b-aebc-f93e3930213a" providerId="ADAL" clId="{4495C5DA-01CE-470F-8602-E4987626A946}" dt="2026-06-01T14:42:50.705" v="438"/>
        <pc:sldMkLst>
          <pc:docMk/>
          <pc:sldMk cId="0" sldId="259"/>
        </pc:sldMkLst>
        <pc:picChg chg="add mod">
          <ac:chgData name="Jusselme Léon" userId="dc4bceda-9e79-4a5b-aebc-f93e3930213a" providerId="ADAL" clId="{4495C5DA-01CE-470F-8602-E4987626A946}" dt="2026-06-01T14:14:53.909" v="104"/>
          <ac:picMkLst>
            <pc:docMk/>
            <pc:sldMk cId="0" sldId="259"/>
            <ac:picMk id="14" creationId="{FC569810-A2BB-7F8A-A22A-B4A9CFC833E4}"/>
          </ac:picMkLst>
        </pc:picChg>
      </pc:sldChg>
      <pc:sldChg chg="addSp modSp mod modTransition modNotesTx">
        <pc:chgData name="Jusselme Léon" userId="dc4bceda-9e79-4a5b-aebc-f93e3930213a" providerId="ADAL" clId="{4495C5DA-01CE-470F-8602-E4987626A946}" dt="2026-06-01T14:29:29.292" v="218" actId="20577"/>
        <pc:sldMkLst>
          <pc:docMk/>
          <pc:sldMk cId="0" sldId="260"/>
        </pc:sldMkLst>
        <pc:picChg chg="add mod">
          <ac:chgData name="Jusselme Léon" userId="dc4bceda-9e79-4a5b-aebc-f93e3930213a" providerId="ADAL" clId="{4495C5DA-01CE-470F-8602-E4987626A946}" dt="2026-06-01T14:14:51.175" v="102"/>
          <ac:picMkLst>
            <pc:docMk/>
            <pc:sldMk cId="0" sldId="260"/>
            <ac:picMk id="6" creationId="{1EC94D59-13B0-91CA-2169-BB6AD0EBC394}"/>
          </ac:picMkLst>
        </pc:picChg>
      </pc:sldChg>
      <pc:sldChg chg="addSp modSp ord modTransition modNotesTx">
        <pc:chgData name="Jusselme Léon" userId="dc4bceda-9e79-4a5b-aebc-f93e3930213a" providerId="ADAL" clId="{4495C5DA-01CE-470F-8602-E4987626A946}" dt="2026-06-01T14:29:24.973" v="215" actId="20577"/>
        <pc:sldMkLst>
          <pc:docMk/>
          <pc:sldMk cId="0" sldId="261"/>
        </pc:sldMkLst>
        <pc:picChg chg="add mod">
          <ac:chgData name="Jusselme Léon" userId="dc4bceda-9e79-4a5b-aebc-f93e3930213a" providerId="ADAL" clId="{4495C5DA-01CE-470F-8602-E4987626A946}" dt="2026-06-01T14:14:52.467" v="103"/>
          <ac:picMkLst>
            <pc:docMk/>
            <pc:sldMk cId="0" sldId="261"/>
            <ac:picMk id="14" creationId="{84462B7A-40F8-9877-20D1-BDC815FAC8BC}"/>
          </ac:picMkLst>
        </pc:picChg>
      </pc:sldChg>
      <pc:sldChg chg="addSp modSp modTransition modNotesTx">
        <pc:chgData name="Jusselme Léon" userId="dc4bceda-9e79-4a5b-aebc-f93e3930213a" providerId="ADAL" clId="{4495C5DA-01CE-470F-8602-E4987626A946}" dt="2026-06-01T14:29:19.046" v="209" actId="20577"/>
        <pc:sldMkLst>
          <pc:docMk/>
          <pc:sldMk cId="0" sldId="262"/>
        </pc:sldMkLst>
        <pc:picChg chg="add mod">
          <ac:chgData name="Jusselme Léon" userId="dc4bceda-9e79-4a5b-aebc-f93e3930213a" providerId="ADAL" clId="{4495C5DA-01CE-470F-8602-E4987626A946}" dt="2026-06-01T14:14:58.427" v="107"/>
          <ac:picMkLst>
            <pc:docMk/>
            <pc:sldMk cId="0" sldId="262"/>
            <ac:picMk id="14" creationId="{2383C7D5-43B7-C4B7-08BB-DE25014DD879}"/>
          </ac:picMkLst>
        </pc:picChg>
      </pc:sldChg>
      <pc:sldChg chg="addSp modSp mod modTransition modNotesTx">
        <pc:chgData name="Jusselme Léon" userId="dc4bceda-9e79-4a5b-aebc-f93e3930213a" providerId="ADAL" clId="{4495C5DA-01CE-470F-8602-E4987626A946}" dt="2026-06-01T14:40:09.894" v="309" actId="14100"/>
        <pc:sldMkLst>
          <pc:docMk/>
          <pc:sldMk cId="0" sldId="264"/>
        </pc:sldMkLst>
        <pc:spChg chg="mod">
          <ac:chgData name="Jusselme Léon" userId="dc4bceda-9e79-4a5b-aebc-f93e3930213a" providerId="ADAL" clId="{4495C5DA-01CE-470F-8602-E4987626A946}" dt="2026-06-01T14:39:59.200" v="306" actId="1076"/>
          <ac:spMkLst>
            <pc:docMk/>
            <pc:sldMk cId="0" sldId="264"/>
            <ac:spMk id="2" creationId="{00000000-0000-0000-0000-000000000000}"/>
          </ac:spMkLst>
        </pc:spChg>
        <pc:spChg chg="mod">
          <ac:chgData name="Jusselme Léon" userId="dc4bceda-9e79-4a5b-aebc-f93e3930213a" providerId="ADAL" clId="{4495C5DA-01CE-470F-8602-E4987626A946}" dt="2026-06-01T14:39:51.351" v="304" actId="1076"/>
          <ac:spMkLst>
            <pc:docMk/>
            <pc:sldMk cId="0" sldId="264"/>
            <ac:spMk id="3" creationId="{00000000-0000-0000-0000-000000000000}"/>
          </ac:spMkLst>
        </pc:spChg>
        <pc:spChg chg="mod">
          <ac:chgData name="Jusselme Léon" userId="dc4bceda-9e79-4a5b-aebc-f93e3930213a" providerId="ADAL" clId="{4495C5DA-01CE-470F-8602-E4987626A946}" dt="2026-06-01T14:39:56.059" v="305" actId="1076"/>
          <ac:spMkLst>
            <pc:docMk/>
            <pc:sldMk cId="0" sldId="264"/>
            <ac:spMk id="4" creationId="{00000000-0000-0000-0000-000000000000}"/>
          </ac:spMkLst>
        </pc:spChg>
        <pc:picChg chg="add mod">
          <ac:chgData name="Jusselme Léon" userId="dc4bceda-9e79-4a5b-aebc-f93e3930213a" providerId="ADAL" clId="{4495C5DA-01CE-470F-8602-E4987626A946}" dt="2026-06-01T14:14:56.013" v="105"/>
          <ac:picMkLst>
            <pc:docMk/>
            <pc:sldMk cId="0" sldId="264"/>
            <ac:picMk id="6" creationId="{9639166E-2C43-6EC7-BA8F-A9ABC58C24E3}"/>
          </ac:picMkLst>
        </pc:picChg>
        <pc:picChg chg="mod">
          <ac:chgData name="Jusselme Léon" userId="dc4bceda-9e79-4a5b-aebc-f93e3930213a" providerId="ADAL" clId="{4495C5DA-01CE-470F-8602-E4987626A946}" dt="2026-06-01T14:40:09.894" v="309" actId="14100"/>
          <ac:picMkLst>
            <pc:docMk/>
            <pc:sldMk cId="0" sldId="264"/>
            <ac:picMk id="7" creationId="{0D63C479-420B-F9EB-5B10-FC6C1D1944F2}"/>
          </ac:picMkLst>
        </pc:picChg>
      </pc:sldChg>
      <pc:sldChg chg="new del">
        <pc:chgData name="Jusselme Léon" userId="dc4bceda-9e79-4a5b-aebc-f93e3930213a" providerId="ADAL" clId="{4495C5DA-01CE-470F-8602-E4987626A946}" dt="2026-06-01T14:07:55.988" v="57" actId="47"/>
        <pc:sldMkLst>
          <pc:docMk/>
          <pc:sldMk cId="3269622622" sldId="265"/>
        </pc:sldMkLst>
      </pc:sldChg>
      <pc:sldChg chg="addSp delSp modSp add mod addAnim delAnim modAnim modNotesTx">
        <pc:chgData name="Jusselme Léon" userId="dc4bceda-9e79-4a5b-aebc-f93e3930213a" providerId="ADAL" clId="{4495C5DA-01CE-470F-8602-E4987626A946}" dt="2026-06-01T14:37:57.157" v="298"/>
        <pc:sldMkLst>
          <pc:docMk/>
          <pc:sldMk cId="2171609808" sldId="266"/>
        </pc:sldMkLst>
        <pc:spChg chg="mod">
          <ac:chgData name="Jusselme Léon" userId="dc4bceda-9e79-4a5b-aebc-f93e3930213a" providerId="ADAL" clId="{4495C5DA-01CE-470F-8602-E4987626A946}" dt="2026-06-01T14:08:09.459" v="69" actId="20577"/>
          <ac:spMkLst>
            <pc:docMk/>
            <pc:sldMk cId="2171609808" sldId="266"/>
            <ac:spMk id="3" creationId="{973CAF84-32C6-DD4B-EBFB-C7C0423A226E}"/>
          </ac:spMkLst>
        </pc:spChg>
        <pc:spChg chg="mod">
          <ac:chgData name="Jusselme Léon" userId="dc4bceda-9e79-4a5b-aebc-f93e3930213a" providerId="ADAL" clId="{4495C5DA-01CE-470F-8602-E4987626A946}" dt="2026-06-01T14:34:05.613" v="279" actId="20577"/>
          <ac:spMkLst>
            <pc:docMk/>
            <pc:sldMk cId="2171609808" sldId="266"/>
            <ac:spMk id="4" creationId="{A155D2BE-FF89-6A8E-9594-C38FBFA41AFB}"/>
          </ac:spMkLst>
        </pc:spChg>
        <pc:spChg chg="del mod">
          <ac:chgData name="Jusselme Léon" userId="dc4bceda-9e79-4a5b-aebc-f93e3930213a" providerId="ADAL" clId="{4495C5DA-01CE-470F-8602-E4987626A946}" dt="2026-06-01T14:12:27.742" v="76"/>
          <ac:spMkLst>
            <pc:docMk/>
            <pc:sldMk cId="2171609808" sldId="266"/>
            <ac:spMk id="5" creationId="{368F60F9-EBC1-1609-2893-B594AF13E328}"/>
          </ac:spMkLst>
        </pc:spChg>
        <pc:spChg chg="mod">
          <ac:chgData name="Jusselme Léon" userId="dc4bceda-9e79-4a5b-aebc-f93e3930213a" providerId="ADAL" clId="{4495C5DA-01CE-470F-8602-E4987626A946}" dt="2026-06-01T14:33:02.866" v="244" actId="108"/>
          <ac:spMkLst>
            <pc:docMk/>
            <pc:sldMk cId="2171609808" sldId="266"/>
            <ac:spMk id="6" creationId="{A8B2935F-009E-935A-3841-D3F5CD3529D6}"/>
          </ac:spMkLst>
        </pc:spChg>
        <pc:spChg chg="del mod">
          <ac:chgData name="Jusselme Léon" userId="dc4bceda-9e79-4a5b-aebc-f93e3930213a" providerId="ADAL" clId="{4495C5DA-01CE-470F-8602-E4987626A946}" dt="2026-06-01T14:12:27.742" v="78"/>
          <ac:spMkLst>
            <pc:docMk/>
            <pc:sldMk cId="2171609808" sldId="266"/>
            <ac:spMk id="7" creationId="{D1714B74-1E1C-DF65-855D-E43FEDB9DD87}"/>
          </ac:spMkLst>
        </pc:spChg>
        <pc:spChg chg="mod">
          <ac:chgData name="Jusselme Léon" userId="dc4bceda-9e79-4a5b-aebc-f93e3930213a" providerId="ADAL" clId="{4495C5DA-01CE-470F-8602-E4987626A946}" dt="2026-06-01T14:27:27.895" v="150" actId="207"/>
          <ac:spMkLst>
            <pc:docMk/>
            <pc:sldMk cId="2171609808" sldId="266"/>
            <ac:spMk id="8" creationId="{C35635D6-DD49-DAB6-BE28-815AC19C66D2}"/>
          </ac:spMkLst>
        </pc:spChg>
        <pc:spChg chg="del mod">
          <ac:chgData name="Jusselme Léon" userId="dc4bceda-9e79-4a5b-aebc-f93e3930213a" providerId="ADAL" clId="{4495C5DA-01CE-470F-8602-E4987626A946}" dt="2026-06-01T14:12:27.743" v="80"/>
          <ac:spMkLst>
            <pc:docMk/>
            <pc:sldMk cId="2171609808" sldId="266"/>
            <ac:spMk id="9" creationId="{AD22D9FE-E06D-ECD6-0897-92627FF44553}"/>
          </ac:spMkLst>
        </pc:spChg>
        <pc:spChg chg="del">
          <ac:chgData name="Jusselme Léon" userId="dc4bceda-9e79-4a5b-aebc-f93e3930213a" providerId="ADAL" clId="{4495C5DA-01CE-470F-8602-E4987626A946}" dt="2026-06-01T14:17:14.276" v="114" actId="478"/>
          <ac:spMkLst>
            <pc:docMk/>
            <pc:sldMk cId="2171609808" sldId="266"/>
            <ac:spMk id="10" creationId="{2F96FDF7-B240-9102-287A-16C0CBFC6E1B}"/>
          </ac:spMkLst>
        </pc:spChg>
        <pc:spChg chg="del mod">
          <ac:chgData name="Jusselme Léon" userId="dc4bceda-9e79-4a5b-aebc-f93e3930213a" providerId="ADAL" clId="{4495C5DA-01CE-470F-8602-E4987626A946}" dt="2026-06-01T14:12:27.743" v="82"/>
          <ac:spMkLst>
            <pc:docMk/>
            <pc:sldMk cId="2171609808" sldId="266"/>
            <ac:spMk id="11" creationId="{3ED7ABEA-6529-879E-3B6A-D303E9DFBBB7}"/>
          </ac:spMkLst>
        </pc:spChg>
        <pc:spChg chg="del">
          <ac:chgData name="Jusselme Léon" userId="dc4bceda-9e79-4a5b-aebc-f93e3930213a" providerId="ADAL" clId="{4495C5DA-01CE-470F-8602-E4987626A946}" dt="2026-06-01T14:17:24.112" v="115" actId="478"/>
          <ac:spMkLst>
            <pc:docMk/>
            <pc:sldMk cId="2171609808" sldId="266"/>
            <ac:spMk id="12" creationId="{224311E2-6A5F-B8BB-E082-764BF4AE63EF}"/>
          </ac:spMkLst>
        </pc:spChg>
        <pc:spChg chg="del mod">
          <ac:chgData name="Jusselme Léon" userId="dc4bceda-9e79-4a5b-aebc-f93e3930213a" providerId="ADAL" clId="{4495C5DA-01CE-470F-8602-E4987626A946}" dt="2026-06-01T14:12:27.743" v="84"/>
          <ac:spMkLst>
            <pc:docMk/>
            <pc:sldMk cId="2171609808" sldId="266"/>
            <ac:spMk id="13" creationId="{8C65D2AE-48EE-E6F6-B9EE-7A3474FAAFC9}"/>
          </ac:spMkLst>
        </pc:spChg>
        <pc:spChg chg="add mod">
          <ac:chgData name="Jusselme Léon" userId="dc4bceda-9e79-4a5b-aebc-f93e3930213a" providerId="ADAL" clId="{4495C5DA-01CE-470F-8602-E4987626A946}" dt="2026-06-01T14:13:35.909" v="90" actId="14100"/>
          <ac:spMkLst>
            <pc:docMk/>
            <pc:sldMk cId="2171609808" sldId="266"/>
            <ac:spMk id="14" creationId="{912D788F-E811-1990-8CB9-6EB67B58A6C4}"/>
          </ac:spMkLst>
        </pc:spChg>
        <pc:spChg chg="add mod">
          <ac:chgData name="Jusselme Léon" userId="dc4bceda-9e79-4a5b-aebc-f93e3930213a" providerId="ADAL" clId="{4495C5DA-01CE-470F-8602-E4987626A946}" dt="2026-06-01T14:18:06.031" v="121"/>
          <ac:spMkLst>
            <pc:docMk/>
            <pc:sldMk cId="2171609808" sldId="266"/>
            <ac:spMk id="17" creationId="{E524EB4A-63C0-7ECB-124B-640E430DCFB1}"/>
          </ac:spMkLst>
        </pc:spChg>
        <pc:spChg chg="add mod">
          <ac:chgData name="Jusselme Léon" userId="dc4bceda-9e79-4a5b-aebc-f93e3930213a" providerId="ADAL" clId="{4495C5DA-01CE-470F-8602-E4987626A946}" dt="2026-06-01T14:18:13.421" v="123"/>
          <ac:spMkLst>
            <pc:docMk/>
            <pc:sldMk cId="2171609808" sldId="266"/>
            <ac:spMk id="19" creationId="{5C128EA4-0D17-6E88-3861-3DB2AE305DCE}"/>
          </ac:spMkLst>
        </pc:spChg>
        <pc:spChg chg="add del mod">
          <ac:chgData name="Jusselme Léon" userId="dc4bceda-9e79-4a5b-aebc-f93e3930213a" providerId="ADAL" clId="{4495C5DA-01CE-470F-8602-E4987626A946}" dt="2026-06-01T14:22:57.501" v="128"/>
          <ac:spMkLst>
            <pc:docMk/>
            <pc:sldMk cId="2171609808" sldId="266"/>
            <ac:spMk id="21" creationId="{919C7243-763F-B0E9-2B7D-B2555F2D6786}"/>
          </ac:spMkLst>
        </pc:spChg>
        <pc:graphicFrameChg chg="add mod modGraphic">
          <ac:chgData name="Jusselme Léon" userId="dc4bceda-9e79-4a5b-aebc-f93e3930213a" providerId="ADAL" clId="{4495C5DA-01CE-470F-8602-E4987626A946}" dt="2026-06-01T14:18:04.583" v="119" actId="14734"/>
          <ac:graphicFrameMkLst>
            <pc:docMk/>
            <pc:sldMk cId="2171609808" sldId="266"/>
            <ac:graphicFrameMk id="16" creationId="{BE603401-694D-5B30-A5DB-269DCF5EB873}"/>
          </ac:graphicFrameMkLst>
        </pc:graphicFrameChg>
        <pc:graphicFrameChg chg="add mod">
          <ac:chgData name="Jusselme Léon" userId="dc4bceda-9e79-4a5b-aebc-f93e3930213a" providerId="ADAL" clId="{4495C5DA-01CE-470F-8602-E4987626A946}" dt="2026-06-01T14:18:11.764" v="122"/>
          <ac:graphicFrameMkLst>
            <pc:docMk/>
            <pc:sldMk cId="2171609808" sldId="266"/>
            <ac:graphicFrameMk id="18" creationId="{9A49CF90-FCED-52E9-AE1C-3B1D92A14545}"/>
          </ac:graphicFrameMkLst>
        </pc:graphicFrameChg>
        <pc:picChg chg="add mod">
          <ac:chgData name="Jusselme Léon" userId="dc4bceda-9e79-4a5b-aebc-f93e3930213a" providerId="ADAL" clId="{4495C5DA-01CE-470F-8602-E4987626A946}" dt="2026-06-01T14:14:57.191" v="106"/>
          <ac:picMkLst>
            <pc:docMk/>
            <pc:sldMk cId="2171609808" sldId="266"/>
            <ac:picMk id="15" creationId="{2100028C-6135-E7CF-DCDE-926FA3861BE2}"/>
          </ac:picMkLst>
        </pc:picChg>
        <pc:picChg chg="add del mod">
          <ac:chgData name="Jusselme Léon" userId="dc4bceda-9e79-4a5b-aebc-f93e3930213a" providerId="ADAL" clId="{4495C5DA-01CE-470F-8602-E4987626A946}" dt="2026-06-01T14:25:50.011" v="138" actId="478"/>
          <ac:picMkLst>
            <pc:docMk/>
            <pc:sldMk cId="2171609808" sldId="266"/>
            <ac:picMk id="23" creationId="{FF45E59B-B6F6-D3EC-9188-328AE3DABE06}"/>
          </ac:picMkLst>
        </pc:picChg>
        <pc:picChg chg="add mod">
          <ac:chgData name="Jusselme Léon" userId="dc4bceda-9e79-4a5b-aebc-f93e3930213a" providerId="ADAL" clId="{4495C5DA-01CE-470F-8602-E4987626A946}" dt="2026-06-01T14:36:00.960" v="284" actId="1076"/>
          <ac:picMkLst>
            <pc:docMk/>
            <pc:sldMk cId="2171609808" sldId="266"/>
            <ac:picMk id="1026" creationId="{A86C0C8D-590E-D85C-12AC-E49A13271F32}"/>
          </ac:picMkLst>
        </pc:picChg>
        <pc:picChg chg="add del mod">
          <ac:chgData name="Jusselme Léon" userId="dc4bceda-9e79-4a5b-aebc-f93e3930213a" providerId="ADAL" clId="{4495C5DA-01CE-470F-8602-E4987626A946}" dt="2026-06-01T14:34:58.931" v="280" actId="478"/>
          <ac:picMkLst>
            <pc:docMk/>
            <pc:sldMk cId="2171609808" sldId="266"/>
            <ac:picMk id="2054" creationId="{EF468B65-CA90-5694-13EA-2B1B50AFD127}"/>
          </ac:picMkLst>
        </pc:picChg>
      </pc:sldChg>
    </pc:docChg>
  </pc:docChgLst>
  <pc:docChgLst>
    <pc:chgData name="Bourqui Arnaud" userId="S::arnaud.bourqui@studentfr.ch::824ef722-9b5c-4b91-91bb-d459977fecd8" providerId="AD" clId="Web-{17098981-8319-DEF5-EAB3-3F4B922587CC}"/>
    <pc:docChg chg="addSld delSld modSld sldOrd">
      <pc:chgData name="Bourqui Arnaud" userId="S::arnaud.bourqui@studentfr.ch::824ef722-9b5c-4b91-91bb-d459977fecd8" providerId="AD" clId="Web-{17098981-8319-DEF5-EAB3-3F4B922587CC}" dt="2026-05-18T14:41:16.905" v="36" actId="20577"/>
      <pc:docMkLst>
        <pc:docMk/>
      </pc:docMkLst>
      <pc:sldChg chg="modSp">
        <pc:chgData name="Bourqui Arnaud" userId="S::arnaud.bourqui@studentfr.ch::824ef722-9b5c-4b91-91bb-d459977fecd8" providerId="AD" clId="Web-{17098981-8319-DEF5-EAB3-3F4B922587CC}" dt="2026-05-18T14:41:16.905" v="36" actId="20577"/>
        <pc:sldMkLst>
          <pc:docMk/>
          <pc:sldMk cId="0" sldId="264"/>
        </pc:sldMkLst>
        <pc:spChg chg="mod">
          <ac:chgData name="Bourqui Arnaud" userId="S::arnaud.bourqui@studentfr.ch::824ef722-9b5c-4b91-91bb-d459977fecd8" providerId="AD" clId="Web-{17098981-8319-DEF5-EAB3-3F4B922587CC}" dt="2026-05-18T14:41:16.905" v="36" actId="20577"/>
          <ac:spMkLst>
            <pc:docMk/>
            <pc:sldMk cId="0" sldId="264"/>
            <ac:spMk id="3" creationId="{00000000-0000-0000-0000-000000000000}"/>
          </ac:spMkLst>
        </pc:spChg>
      </pc:sldChg>
      <pc:sldChg chg="modSp new">
        <pc:chgData name="Bourqui Arnaud" userId="S::arnaud.bourqui@studentfr.ch::824ef722-9b5c-4b91-91bb-d459977fecd8" providerId="AD" clId="Web-{17098981-8319-DEF5-EAB3-3F4B922587CC}" dt="2026-05-18T14:27:29.606" v="29" actId="14100"/>
        <pc:sldMkLst>
          <pc:docMk/>
          <pc:sldMk cId="281357505" sldId="265"/>
        </pc:sldMkLst>
        <pc:spChg chg="mod">
          <ac:chgData name="Bourqui Arnaud" userId="S::arnaud.bourqui@studentfr.ch::824ef722-9b5c-4b91-91bb-d459977fecd8" providerId="AD" clId="Web-{17098981-8319-DEF5-EAB3-3F4B922587CC}" dt="2026-05-18T14:25:34.512" v="12" actId="20577"/>
          <ac:spMkLst>
            <pc:docMk/>
            <pc:sldMk cId="281357505" sldId="265"/>
            <ac:spMk id="2" creationId="{A88F877D-08C8-7F25-3B48-0EE28538B8E2}"/>
          </ac:spMkLst>
        </pc:spChg>
        <pc:spChg chg="mod">
          <ac:chgData name="Bourqui Arnaud" userId="S::arnaud.bourqui@studentfr.ch::824ef722-9b5c-4b91-91bb-d459977fecd8" providerId="AD" clId="Web-{17098981-8319-DEF5-EAB3-3F4B922587CC}" dt="2026-05-18T14:27:29.606" v="29" actId="14100"/>
          <ac:spMkLst>
            <pc:docMk/>
            <pc:sldMk cId="281357505" sldId="265"/>
            <ac:spMk id="3" creationId="{7CBB2B82-B774-CB4C-2AFF-A1E6C8D0B678}"/>
          </ac:spMkLst>
        </pc:spChg>
      </pc:sldChg>
      <pc:sldChg chg="new del">
        <pc:chgData name="Bourqui Arnaud" userId="S::arnaud.bourqui@studentfr.ch::824ef722-9b5c-4b91-91bb-d459977fecd8" providerId="AD" clId="Web-{17098981-8319-DEF5-EAB3-3F4B922587CC}" dt="2026-05-18T14:24:48.449" v="7"/>
        <pc:sldMkLst>
          <pc:docMk/>
          <pc:sldMk cId="1514153681" sldId="265"/>
        </pc:sldMkLst>
      </pc:sldChg>
      <pc:sldChg chg="modSp add replId">
        <pc:chgData name="Bourqui Arnaud" userId="S::arnaud.bourqui@studentfr.ch::824ef722-9b5c-4b91-91bb-d459977fecd8" providerId="AD" clId="Web-{17098981-8319-DEF5-EAB3-3F4B922587CC}" dt="2026-05-18T14:27:10.997" v="27" actId="14100"/>
        <pc:sldMkLst>
          <pc:docMk/>
          <pc:sldMk cId="1433205367" sldId="266"/>
        </pc:sldMkLst>
        <pc:spChg chg="mod">
          <ac:chgData name="Bourqui Arnaud" userId="S::arnaud.bourqui@studentfr.ch::824ef722-9b5c-4b91-91bb-d459977fecd8" providerId="AD" clId="Web-{17098981-8319-DEF5-EAB3-3F4B922587CC}" dt="2026-05-18T14:25:54.387" v="18" actId="20577"/>
          <ac:spMkLst>
            <pc:docMk/>
            <pc:sldMk cId="1433205367" sldId="266"/>
            <ac:spMk id="2" creationId="{D638615E-BE8D-B5F0-D549-51873C878197}"/>
          </ac:spMkLst>
        </pc:spChg>
        <pc:spChg chg="mod">
          <ac:chgData name="Bourqui Arnaud" userId="S::arnaud.bourqui@studentfr.ch::824ef722-9b5c-4b91-91bb-d459977fecd8" providerId="AD" clId="Web-{17098981-8319-DEF5-EAB3-3F4B922587CC}" dt="2026-05-18T14:27:10.997" v="27" actId="14100"/>
          <ac:spMkLst>
            <pc:docMk/>
            <pc:sldMk cId="1433205367" sldId="266"/>
            <ac:spMk id="3" creationId="{1CD18FBF-555A-5F98-5A85-0997E43A152C}"/>
          </ac:spMkLst>
        </pc:spChg>
      </pc:sldChg>
      <pc:sldChg chg="new del">
        <pc:chgData name="Bourqui Arnaud" userId="S::arnaud.bourqui@studentfr.ch::824ef722-9b5c-4b91-91bb-d459977fecd8" providerId="AD" clId="Web-{17098981-8319-DEF5-EAB3-3F4B922587CC}" dt="2026-05-18T14:24:47.684" v="6"/>
        <pc:sldMkLst>
          <pc:docMk/>
          <pc:sldMk cId="3319216680" sldId="266"/>
        </pc:sldMkLst>
      </pc:sldChg>
      <pc:sldChg chg="new del">
        <pc:chgData name="Bourqui Arnaud" userId="S::arnaud.bourqui@studentfr.ch::824ef722-9b5c-4b91-91bb-d459977fecd8" providerId="AD" clId="Web-{17098981-8319-DEF5-EAB3-3F4B922587CC}" dt="2026-05-18T14:24:46.371" v="5"/>
        <pc:sldMkLst>
          <pc:docMk/>
          <pc:sldMk cId="346965294" sldId="267"/>
        </pc:sldMkLst>
      </pc:sldChg>
      <pc:sldChg chg="modSp add replId">
        <pc:chgData name="Bourqui Arnaud" userId="S::arnaud.bourqui@studentfr.ch::824ef722-9b5c-4b91-91bb-d459977fecd8" providerId="AD" clId="Web-{17098981-8319-DEF5-EAB3-3F4B922587CC}" dt="2026-05-18T14:26:52.028" v="24" actId="14100"/>
        <pc:sldMkLst>
          <pc:docMk/>
          <pc:sldMk cId="1896833500" sldId="267"/>
        </pc:sldMkLst>
        <pc:spChg chg="mod">
          <ac:chgData name="Bourqui Arnaud" userId="S::arnaud.bourqui@studentfr.ch::824ef722-9b5c-4b91-91bb-d459977fecd8" providerId="AD" clId="Web-{17098981-8319-DEF5-EAB3-3F4B922587CC}" dt="2026-05-18T14:26:03.200" v="22" actId="20577"/>
          <ac:spMkLst>
            <pc:docMk/>
            <pc:sldMk cId="1896833500" sldId="267"/>
            <ac:spMk id="2" creationId="{6805CE6B-419A-DF20-A036-09BD8240AB45}"/>
          </ac:spMkLst>
        </pc:spChg>
        <pc:spChg chg="mod">
          <ac:chgData name="Bourqui Arnaud" userId="S::arnaud.bourqui@studentfr.ch::824ef722-9b5c-4b91-91bb-d459977fecd8" providerId="AD" clId="Web-{17098981-8319-DEF5-EAB3-3F4B922587CC}" dt="2026-05-18T14:26:52.028" v="24" actId="14100"/>
          <ac:spMkLst>
            <pc:docMk/>
            <pc:sldMk cId="1896833500" sldId="267"/>
            <ac:spMk id="3" creationId="{BB0491C4-14A4-9416-70A3-B89D0E96044F}"/>
          </ac:spMkLst>
        </pc:spChg>
      </pc:sldChg>
      <pc:sldChg chg="modSp add ord replId">
        <pc:chgData name="Bourqui Arnaud" userId="S::arnaud.bourqui@studentfr.ch::824ef722-9b5c-4b91-91bb-d459977fecd8" providerId="AD" clId="Web-{17098981-8319-DEF5-EAB3-3F4B922587CC}" dt="2026-05-18T14:28:27.513" v="34" actId="20577"/>
        <pc:sldMkLst>
          <pc:docMk/>
          <pc:sldMk cId="3413099091" sldId="268"/>
        </pc:sldMkLst>
        <pc:spChg chg="mod">
          <ac:chgData name="Bourqui Arnaud" userId="S::arnaud.bourqui@studentfr.ch::824ef722-9b5c-4b91-91bb-d459977fecd8" providerId="AD" clId="Web-{17098981-8319-DEF5-EAB3-3F4B922587CC}" dt="2026-05-18T14:28:27.513" v="34" actId="20577"/>
          <ac:spMkLst>
            <pc:docMk/>
            <pc:sldMk cId="3413099091" sldId="268"/>
            <ac:spMk id="2" creationId="{44033C68-04EE-8CD7-B180-89E40902DA64}"/>
          </ac:spMkLst>
        </pc:spChg>
      </pc:sldChg>
      <pc:sldChg chg="new del">
        <pc:chgData name="Bourqui Arnaud" userId="S::arnaud.bourqui@studentfr.ch::824ef722-9b5c-4b91-91bb-d459977fecd8" providerId="AD" clId="Web-{17098981-8319-DEF5-EAB3-3F4B922587CC}" dt="2026-05-18T14:24:20.231" v="4"/>
        <pc:sldMkLst>
          <pc:docMk/>
          <pc:sldMk cId="3564343776" sldId="268"/>
        </pc:sldMkLst>
      </pc:sldChg>
    </pc:docChg>
  </pc:docChgLst>
  <pc:docChgLst>
    <pc:chgData name="Bourqui Arnaud" userId="S::arnaud.bourqui@studentfr.ch::824ef722-9b5c-4b91-91bb-d459977fecd8" providerId="AD" clId="Web-{63B758C0-180B-4AA5-9D2E-93B4C0EA8C64}"/>
    <pc:docChg chg="modSld sldOrd">
      <pc:chgData name="Bourqui Arnaud" userId="S::arnaud.bourqui@studentfr.ch::824ef722-9b5c-4b91-91bb-d459977fecd8" providerId="AD" clId="Web-{63B758C0-180B-4AA5-9D2E-93B4C0EA8C64}" dt="2026-06-01T14:42:39.702" v="45"/>
      <pc:docMkLst>
        <pc:docMk/>
      </pc:docMkLst>
      <pc:sldChg chg="addSp modSp modNotes">
        <pc:chgData name="Bourqui Arnaud" userId="S::arnaud.bourqui@studentfr.ch::824ef722-9b5c-4b91-91bb-d459977fecd8" providerId="AD" clId="Web-{63B758C0-180B-4AA5-9D2E-93B4C0EA8C64}" dt="2026-06-01T14:29:41.618" v="21"/>
        <pc:sldMkLst>
          <pc:docMk/>
          <pc:sldMk cId="0" sldId="256"/>
        </pc:sldMkLst>
        <pc:picChg chg="add mod ord">
          <ac:chgData name="Bourqui Arnaud" userId="S::arnaud.bourqui@studentfr.ch::824ef722-9b5c-4b91-91bb-d459977fecd8" providerId="AD" clId="Web-{63B758C0-180B-4AA5-9D2E-93B4C0EA8C64}" dt="2026-06-01T14:27:03.773" v="19" actId="14100"/>
          <ac:picMkLst>
            <pc:docMk/>
            <pc:sldMk cId="0" sldId="256"/>
            <ac:picMk id="6" creationId="{DBF08350-E454-4AED-514B-F0877350524C}"/>
          </ac:picMkLst>
        </pc:picChg>
      </pc:sldChg>
      <pc:sldChg chg="modNotes">
        <pc:chgData name="Bourqui Arnaud" userId="S::arnaud.bourqui@studentfr.ch::824ef722-9b5c-4b91-91bb-d459977fecd8" providerId="AD" clId="Web-{63B758C0-180B-4AA5-9D2E-93B4C0EA8C64}" dt="2026-06-01T14:29:47.055" v="27"/>
        <pc:sldMkLst>
          <pc:docMk/>
          <pc:sldMk cId="0" sldId="257"/>
        </pc:sldMkLst>
      </pc:sldChg>
      <pc:sldChg chg="modSp">
        <pc:chgData name="Bourqui Arnaud" userId="S::arnaud.bourqui@studentfr.ch::824ef722-9b5c-4b91-91bb-d459977fecd8" providerId="AD" clId="Web-{63B758C0-180B-4AA5-9D2E-93B4C0EA8C64}" dt="2026-06-01T14:41:15.577" v="43" actId="14100"/>
        <pc:sldMkLst>
          <pc:docMk/>
          <pc:sldMk cId="0" sldId="258"/>
        </pc:sldMkLst>
        <pc:spChg chg="mod">
          <ac:chgData name="Bourqui Arnaud" userId="S::arnaud.bourqui@studentfr.ch::824ef722-9b5c-4b91-91bb-d459977fecd8" providerId="AD" clId="Web-{63B758C0-180B-4AA5-9D2E-93B4C0EA8C64}" dt="2026-06-01T14:40:51.561" v="40" actId="14100"/>
          <ac:spMkLst>
            <pc:docMk/>
            <pc:sldMk cId="0" sldId="258"/>
            <ac:spMk id="4" creationId="{00000000-0000-0000-0000-000000000000}"/>
          </ac:spMkLst>
        </pc:spChg>
        <pc:spChg chg="mod">
          <ac:chgData name="Bourqui Arnaud" userId="S::arnaud.bourqui@studentfr.ch::824ef722-9b5c-4b91-91bb-d459977fecd8" providerId="AD" clId="Web-{63B758C0-180B-4AA5-9D2E-93B4C0EA8C64}" dt="2026-06-01T14:40:57.920" v="41" actId="14100"/>
          <ac:spMkLst>
            <pc:docMk/>
            <pc:sldMk cId="0" sldId="258"/>
            <ac:spMk id="6" creationId="{00000000-0000-0000-0000-000000000000}"/>
          </ac:spMkLst>
        </pc:spChg>
        <pc:spChg chg="mod">
          <ac:chgData name="Bourqui Arnaud" userId="S::arnaud.bourqui@studentfr.ch::824ef722-9b5c-4b91-91bb-d459977fecd8" providerId="AD" clId="Web-{63B758C0-180B-4AA5-9D2E-93B4C0EA8C64}" dt="2026-06-01T14:41:03.530" v="42" actId="14100"/>
          <ac:spMkLst>
            <pc:docMk/>
            <pc:sldMk cId="0" sldId="258"/>
            <ac:spMk id="8" creationId="{00000000-0000-0000-0000-000000000000}"/>
          </ac:spMkLst>
        </pc:spChg>
        <pc:picChg chg="mod">
          <ac:chgData name="Bourqui Arnaud" userId="S::arnaud.bourqui@studentfr.ch::824ef722-9b5c-4b91-91bb-d459977fecd8" providerId="AD" clId="Web-{63B758C0-180B-4AA5-9D2E-93B4C0EA8C64}" dt="2026-06-01T14:41:15.577" v="43" actId="14100"/>
          <ac:picMkLst>
            <pc:docMk/>
            <pc:sldMk cId="0" sldId="258"/>
            <ac:picMk id="2050" creationId="{8D344E86-9DDB-4FD0-C4EE-55D703F31A5F}"/>
          </ac:picMkLst>
        </pc:picChg>
      </pc:sldChg>
      <pc:sldChg chg="ord">
        <pc:chgData name="Bourqui Arnaud" userId="S::arnaud.bourqui@studentfr.ch::824ef722-9b5c-4b91-91bb-d459977fecd8" providerId="AD" clId="Web-{63B758C0-180B-4AA5-9D2E-93B4C0EA8C64}" dt="2026-06-01T14:42:39.702" v="45"/>
        <pc:sldMkLst>
          <pc:docMk/>
          <pc:sldMk cId="0" sldId="259"/>
        </pc:sldMkLst>
      </pc:sldChg>
      <pc:sldChg chg="modSp">
        <pc:chgData name="Bourqui Arnaud" userId="S::arnaud.bourqui@studentfr.ch::824ef722-9b5c-4b91-91bb-d459977fecd8" providerId="AD" clId="Web-{63B758C0-180B-4AA5-9D2E-93B4C0EA8C64}" dt="2026-06-01T14:41:44.546" v="44" actId="14100"/>
        <pc:sldMkLst>
          <pc:docMk/>
          <pc:sldMk cId="0" sldId="260"/>
        </pc:sldMkLst>
        <pc:spChg chg="mod">
          <ac:chgData name="Bourqui Arnaud" userId="S::arnaud.bourqui@studentfr.ch::824ef722-9b5c-4b91-91bb-d459977fecd8" providerId="AD" clId="Web-{63B758C0-180B-4AA5-9D2E-93B4C0EA8C64}" dt="2026-06-01T14:25:44.616" v="11" actId="20577"/>
          <ac:spMkLst>
            <pc:docMk/>
            <pc:sldMk cId="0" sldId="260"/>
            <ac:spMk id="4" creationId="{00000000-0000-0000-0000-000000000000}"/>
          </ac:spMkLst>
        </pc:spChg>
        <pc:graphicFrameChg chg="mod">
          <ac:chgData name="Bourqui Arnaud" userId="S::arnaud.bourqui@studentfr.ch::824ef722-9b5c-4b91-91bb-d459977fecd8" providerId="AD" clId="Web-{63B758C0-180B-4AA5-9D2E-93B4C0EA8C64}" dt="2026-06-01T14:41:44.546" v="44" actId="14100"/>
          <ac:graphicFrameMkLst>
            <pc:docMk/>
            <pc:sldMk cId="0" sldId="260"/>
            <ac:graphicFrameMk id="5" creationId="{00000000-0000-0000-0000-000000000000}"/>
          </ac:graphicFrameMkLst>
        </pc:graphicFrameChg>
      </pc:sldChg>
      <pc:sldChg chg="addSp delSp modSp">
        <pc:chgData name="Bourqui Arnaud" userId="S::arnaud.bourqui@studentfr.ch::824ef722-9b5c-4b91-91bb-d459977fecd8" providerId="AD" clId="Web-{63B758C0-180B-4AA5-9D2E-93B4C0EA8C64}" dt="2026-06-01T14:34:11.776" v="39" actId="1076"/>
        <pc:sldMkLst>
          <pc:docMk/>
          <pc:sldMk cId="0" sldId="264"/>
        </pc:sldMkLst>
        <pc:spChg chg="mod">
          <ac:chgData name="Bourqui Arnaud" userId="S::arnaud.bourqui@studentfr.ch::824ef722-9b5c-4b91-91bb-d459977fecd8" providerId="AD" clId="Web-{63B758C0-180B-4AA5-9D2E-93B4C0EA8C64}" dt="2026-06-01T14:34:11.776" v="39" actId="1076"/>
          <ac:spMkLst>
            <pc:docMk/>
            <pc:sldMk cId="0" sldId="264"/>
            <ac:spMk id="5" creationId="{4A0E4A51-9D7F-B08E-7238-B85DC96A8C64}"/>
          </ac:spMkLst>
        </pc:spChg>
        <pc:spChg chg="add del mod">
          <ac:chgData name="Bourqui Arnaud" userId="S::arnaud.bourqui@studentfr.ch::824ef722-9b5c-4b91-91bb-d459977fecd8" providerId="AD" clId="Web-{63B758C0-180B-4AA5-9D2E-93B4C0EA8C64}" dt="2026-06-01T14:33:54.307" v="38"/>
          <ac:spMkLst>
            <pc:docMk/>
            <pc:sldMk cId="0" sldId="264"/>
            <ac:spMk id="8" creationId="{3AA22F38-E82D-0017-BFD8-6CF4AC0E1FFA}"/>
          </ac:spMkLst>
        </pc:spChg>
        <pc:picChg chg="add mod ord">
          <ac:chgData name="Bourqui Arnaud" userId="S::arnaud.bourqui@studentfr.ch::824ef722-9b5c-4b91-91bb-d459977fecd8" providerId="AD" clId="Web-{63B758C0-180B-4AA5-9D2E-93B4C0EA8C64}" dt="2026-06-01T14:33:43.354" v="34" actId="14100"/>
          <ac:picMkLst>
            <pc:docMk/>
            <pc:sldMk cId="0" sldId="264"/>
            <ac:picMk id="7" creationId="{0D63C479-420B-F9EB-5B10-FC6C1D1944F2}"/>
          </ac:picMkLst>
        </pc:picChg>
      </pc:sldChg>
      <pc:sldChg chg="addSp delSp modSp">
        <pc:chgData name="Bourqui Arnaud" userId="S::arnaud.bourqui@studentfr.ch::824ef722-9b5c-4b91-91bb-d459977fecd8" providerId="AD" clId="Web-{63B758C0-180B-4AA5-9D2E-93B4C0EA8C64}" dt="2026-06-01T14:19:11.738" v="5" actId="1076"/>
        <pc:sldMkLst>
          <pc:docMk/>
          <pc:sldMk cId="2171609808" sldId="266"/>
        </pc:sldMkLst>
        <pc:spChg chg="mod">
          <ac:chgData name="Bourqui Arnaud" userId="S::arnaud.bourqui@studentfr.ch::824ef722-9b5c-4b91-91bb-d459977fecd8" providerId="AD" clId="Web-{63B758C0-180B-4AA5-9D2E-93B4C0EA8C64}" dt="2026-06-01T14:19:11.738" v="5" actId="1076"/>
          <ac:spMkLst>
            <pc:docMk/>
            <pc:sldMk cId="2171609808" sldId="266"/>
            <ac:spMk id="8" creationId="{C35635D6-DD49-DAB6-BE28-815AC19C66D2}"/>
          </ac:spMkLst>
        </pc:spChg>
        <pc:spChg chg="add del mod">
          <ac:chgData name="Bourqui Arnaud" userId="S::arnaud.bourqui@studentfr.ch::824ef722-9b5c-4b91-91bb-d459977fecd8" providerId="AD" clId="Web-{63B758C0-180B-4AA5-9D2E-93B4C0EA8C64}" dt="2026-06-01T14:19:10.738" v="4"/>
          <ac:spMkLst>
            <pc:docMk/>
            <pc:sldMk cId="2171609808" sldId="266"/>
            <ac:spMk id="20" creationId="{81D1E7BF-91B9-0D17-8155-D83EC527462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4_0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r>
              <a:rPr lang="fr-CH"/>
              <a:t>Comparaison des prix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Prix</c:v>
                </c:pt>
              </c:strCache>
            </c:strRef>
          </c:tx>
          <c:invertIfNegative val="1"/>
          <c:cat>
            <c:strRef>
              <c:f>Sheet1!$A$2:$A$4</c:f>
              <c:strCache>
                <c:ptCount val="3"/>
                <c:pt idx="0">
                  <c:v>Basique</c:v>
                </c:pt>
                <c:pt idx="1">
                  <c:v>EcoBottle</c:v>
                </c:pt>
                <c:pt idx="2">
                  <c:v>Premium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19</c:v>
                </c:pt>
                <c:pt idx="1">
                  <c:v>29</c:v>
                </c:pt>
                <c:pt idx="2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81-46DA-A4CA-859CA73C73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B84B4-E948-4A40-8447-6DB411F81BC0}" type="datetimeFigureOut">
              <a:rPr lang="fr-CH" smtClean="0"/>
              <a:t>01.06.2026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5D036-A6D0-4941-B209-A0ADD364FEAB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6939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>
                <a:ea typeface="Calibri"/>
                <a:cs typeface="Calibri"/>
              </a:rPr>
              <a:t>Tim</a:t>
            </a:r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5D036-A6D0-4941-B209-A0ADD364FEAB}" type="slidenum">
              <a:rPr lang="fr-CH" smtClean="0"/>
              <a:t>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79157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Arnaud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5D036-A6D0-4941-B209-A0ADD364FEAB}" type="slidenum">
              <a:rPr lang="fr-CH" smtClean="0"/>
              <a:t>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47301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err="1"/>
              <a:t>leon</a:t>
            </a:r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5D036-A6D0-4941-B209-A0ADD364FEAB}" type="slidenum">
              <a:rPr lang="fr-CH" smtClean="0"/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88067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err="1"/>
              <a:t>leon</a:t>
            </a:r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5D036-A6D0-4941-B209-A0ADD364FEAB}" type="slidenum">
              <a:rPr lang="fr-CH" smtClean="0"/>
              <a:t>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75725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err="1"/>
              <a:t>tim</a:t>
            </a:r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5D036-A6D0-4941-B209-A0ADD364FEAB}" type="slidenum">
              <a:rPr lang="fr-CH" smtClean="0"/>
              <a:t>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72098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err="1"/>
              <a:t>arnaud</a:t>
            </a:r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5D036-A6D0-4941-B209-A0ADD364FEAB}" type="slidenum">
              <a:rPr lang="fr-CH" smtClean="0"/>
              <a:t>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43902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/>
              <a:t>tim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5D036-A6D0-4941-B209-A0ADD364FEAB}" type="slidenum">
              <a:rPr lang="fr-CH" smtClean="0"/>
              <a:t>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82358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err="1"/>
              <a:t>arnaud</a:t>
            </a:r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5D036-A6D0-4941-B209-A0ADD364FEAB}" type="slidenum">
              <a:rPr lang="fr-CH" smtClean="0"/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68313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err="1"/>
              <a:t>leon</a:t>
            </a:r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5D036-A6D0-4941-B209-A0ADD364FEAB}" type="slidenum">
              <a:rPr lang="fr-CH" smtClean="0"/>
              <a:t>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052023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www.notre-planete.info/ecologie/eco-citoyen/eco_eau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38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Photo Gros Plan De Goutte D'eau · Photo gratuite">
            <a:extLst>
              <a:ext uri="{FF2B5EF4-FFF2-40B4-BE49-F238E27FC236}">
                <a16:creationId xmlns:a16="http://schemas.microsoft.com/office/drawing/2014/main" id="{DBF08350-E454-4AED-514B-F08773505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801" y="281951"/>
            <a:ext cx="11600197" cy="633964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Rectangle 1"/>
          <p:cNvSpPr/>
          <p:nvPr/>
        </p:nvSpPr>
        <p:spPr>
          <a:xfrm>
            <a:off x="0" y="0"/>
            <a:ext cx="274320" cy="6858000"/>
          </a:xfrm>
          <a:prstGeom prst="rect">
            <a:avLst/>
          </a:prstGeom>
          <a:solidFill>
            <a:srgbClr val="02C39A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02C39A"/>
                </a:solidFill>
              </a:defRPr>
            </a:pPr>
            <a:r>
              <a:t>Analyse Marketing – Les 4P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303520"/>
            <a:ext cx="5486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i="1">
                <a:solidFill>
                  <a:srgbClr val="FFFFFF"/>
                </a:solidFill>
              </a:defRPr>
            </a:pPr>
            <a:r>
              <a:t>« Bois mieux, vis mieux. »</a:t>
            </a:r>
          </a:p>
        </p:txBody>
      </p:sp>
      <p:pic>
        <p:nvPicPr>
          <p:cNvPr id="1026" name="Picture 2" descr="EcoBottle Logo">
            <a:extLst>
              <a:ext uri="{FF2B5EF4-FFF2-40B4-BE49-F238E27FC236}">
                <a16:creationId xmlns:a16="http://schemas.microsoft.com/office/drawing/2014/main" id="{AF458E23-8A03-9FC5-59F0-68B8FE190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947" y="6228122"/>
            <a:ext cx="629878" cy="62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 descr="Ec&#10;&#10;Le contenu généré par l’IA peut être incorrect.">
            <a:extLst>
              <a:ext uri="{FF2B5EF4-FFF2-40B4-BE49-F238E27FC236}">
                <a16:creationId xmlns:a16="http://schemas.microsoft.com/office/drawing/2014/main" id="{6B831638-A0BE-9320-6F68-0A400FE53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10757" y="-1993281"/>
            <a:ext cx="9774597" cy="65163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0"/>
          </a:xfrm>
          <a:prstGeom prst="rect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Plan de la présentation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09728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118872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01 — Produit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92024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201168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02 — Prix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74320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03 — Place / Distribution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56616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60" y="365760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04 — Promotion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438912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2960" y="4480559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05 — Conclusion</a:t>
            </a:r>
          </a:p>
        </p:txBody>
      </p:sp>
      <p:pic>
        <p:nvPicPr>
          <p:cNvPr id="14" name="Picture 2" descr="EcoBottle Logo">
            <a:extLst>
              <a:ext uri="{FF2B5EF4-FFF2-40B4-BE49-F238E27FC236}">
                <a16:creationId xmlns:a16="http://schemas.microsoft.com/office/drawing/2014/main" id="{AE541996-286C-B8D4-B84F-F657FA8BC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947" y="6228122"/>
            <a:ext cx="629878" cy="62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0"/>
          </a:xfrm>
          <a:prstGeom prst="rect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01 · Produit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097280"/>
            <a:ext cx="5266731" cy="627067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118872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Gourde intelligente connectée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920240"/>
            <a:ext cx="5260227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201168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LED de rappel d’hydratation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743200"/>
            <a:ext cx="5260227" cy="672613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Application mobile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566160"/>
            <a:ext cx="5306548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60" y="365760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Isolation thermique 12h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4389120"/>
            <a:ext cx="5306548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2960" y="4480559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Batterie rechargeable USB-C</a:t>
            </a:r>
          </a:p>
        </p:txBody>
      </p:sp>
      <p:sp>
        <p:nvSpPr>
          <p:cNvPr id="14" name="Rounded Rectangle 11">
            <a:extLst>
              <a:ext uri="{FF2B5EF4-FFF2-40B4-BE49-F238E27FC236}">
                <a16:creationId xmlns:a16="http://schemas.microsoft.com/office/drawing/2014/main" id="{55535013-4D24-DABD-47EA-AC7B64F644C1}"/>
              </a:ext>
            </a:extLst>
          </p:cNvPr>
          <p:cNvSpPr/>
          <p:nvPr/>
        </p:nvSpPr>
        <p:spPr>
          <a:xfrm>
            <a:off x="640080" y="5229768"/>
            <a:ext cx="5306548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7732A0C2-2FDB-BB95-034B-8B3D8D474DC3}"/>
              </a:ext>
            </a:extLst>
          </p:cNvPr>
          <p:cNvSpPr txBox="1"/>
          <p:nvPr/>
        </p:nvSpPr>
        <p:spPr>
          <a:xfrm>
            <a:off x="822960" y="5365142"/>
            <a:ext cx="266303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rPr lang="fr-CH"/>
              <a:t>Filtrage d’eau non-potable</a:t>
            </a:r>
            <a:endParaRPr/>
          </a:p>
        </p:txBody>
      </p:sp>
      <p:pic>
        <p:nvPicPr>
          <p:cNvPr id="2050" name="Picture 2" descr="EcoBottle produit">
            <a:extLst>
              <a:ext uri="{FF2B5EF4-FFF2-40B4-BE49-F238E27FC236}">
                <a16:creationId xmlns:a16="http://schemas.microsoft.com/office/drawing/2014/main" id="{8D344E86-9DDB-4FD0-C4EE-55D703F31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960" y="690733"/>
            <a:ext cx="4502962" cy="616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EcoBottle Logo">
            <a:extLst>
              <a:ext uri="{FF2B5EF4-FFF2-40B4-BE49-F238E27FC236}">
                <a16:creationId xmlns:a16="http://schemas.microsoft.com/office/drawing/2014/main" id="{7364E318-CE61-8884-A43D-11157049A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947" y="6228122"/>
            <a:ext cx="629878" cy="62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0"/>
          </a:xfrm>
          <a:prstGeom prst="rect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Public cible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09728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118872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Adolescents et jeunes adultes (15–30 ans)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92024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201168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Étudiants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74320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Sportifs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56616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60" y="365760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Utilisateurs de technologies connectées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438912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2960" y="4480559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Consommateurs éco-responsables</a:t>
            </a:r>
          </a:p>
        </p:txBody>
      </p:sp>
      <p:pic>
        <p:nvPicPr>
          <p:cNvPr id="14" name="Picture 2" descr="EcoBottle Logo">
            <a:extLst>
              <a:ext uri="{FF2B5EF4-FFF2-40B4-BE49-F238E27FC236}">
                <a16:creationId xmlns:a16="http://schemas.microsoft.com/office/drawing/2014/main" id="{FC569810-A2BB-7F8A-A22A-B4A9CFC83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947" y="6228122"/>
            <a:ext cx="629878" cy="62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0"/>
          </a:xfrm>
          <a:prstGeom prst="rect">
            <a:avLst/>
          </a:prstGeom>
          <a:solidFill>
            <a:srgbClr val="04384A"/>
          </a:solidFill>
          <a:ln>
            <a:solidFill>
              <a:srgbClr val="0438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02 · Prix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71600"/>
            <a:ext cx="1765227" cy="707886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>
              <a:defRPr sz="4000" b="1">
                <a:solidFill>
                  <a:srgbClr val="028090"/>
                </a:solidFill>
              </a:defRPr>
            </a:pPr>
            <a:r>
              <a:t> CHF</a:t>
            </a:r>
            <a:r>
              <a:rPr lang="fr-FR"/>
              <a:t> 29</a:t>
            </a:r>
            <a:endParaRPr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892172"/>
              </p:ext>
            </p:extLst>
          </p:nvPr>
        </p:nvGraphicFramePr>
        <p:xfrm>
          <a:off x="3235592" y="1188720"/>
          <a:ext cx="7005688" cy="4848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2" descr="EcoBottle Logo">
            <a:extLst>
              <a:ext uri="{FF2B5EF4-FFF2-40B4-BE49-F238E27FC236}">
                <a16:creationId xmlns:a16="http://schemas.microsoft.com/office/drawing/2014/main" id="{1EC94D59-13B0-91CA-2169-BB6AD0EBC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947" y="6228122"/>
            <a:ext cx="629878" cy="62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0"/>
          </a:xfrm>
          <a:prstGeom prst="rect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206530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03 · </a:t>
            </a:r>
            <a:r>
              <a:rPr lang="fr-CH"/>
              <a:t>Placement</a:t>
            </a:r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640080" y="109728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118872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Site internet officiel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92024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201168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Magasins de sport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74320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Fnac et MediaMarkt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56616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60" y="365760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Boutiques écologiques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438912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2960" y="4480559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Amazon et e-commerce</a:t>
            </a:r>
          </a:p>
        </p:txBody>
      </p:sp>
      <p:pic>
        <p:nvPicPr>
          <p:cNvPr id="14" name="Picture 2" descr="EcoBottle Logo">
            <a:extLst>
              <a:ext uri="{FF2B5EF4-FFF2-40B4-BE49-F238E27FC236}">
                <a16:creationId xmlns:a16="http://schemas.microsoft.com/office/drawing/2014/main" id="{84462B7A-40F8-9877-20D1-BDC815FAC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947" y="6228122"/>
            <a:ext cx="629878" cy="62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0"/>
          </a:xfrm>
          <a:prstGeom prst="rect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04 · Promotion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09728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118872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TikTok et Instagram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92024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201168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Influenceurs fitness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74320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Campagnes écologiques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56616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60" y="365760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Codes promo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438912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2960" y="4480559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1A3C47"/>
                </a:solidFill>
              </a:defRPr>
            </a:pPr>
            <a:r>
              <a:t>Marketing viral</a:t>
            </a:r>
          </a:p>
        </p:txBody>
      </p:sp>
      <p:pic>
        <p:nvPicPr>
          <p:cNvPr id="14" name="Picture 2" descr="EcoBottle Logo">
            <a:extLst>
              <a:ext uri="{FF2B5EF4-FFF2-40B4-BE49-F238E27FC236}">
                <a16:creationId xmlns:a16="http://schemas.microsoft.com/office/drawing/2014/main" id="{2383C7D5-43B7-C4B7-08BB-DE25014DD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947" y="6228122"/>
            <a:ext cx="629878" cy="62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3ADD9-64F0-D441-7C89-8BC879063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491FA9-79E9-E690-75BC-10A03B300A1C}"/>
              </a:ext>
            </a:extLst>
          </p:cNvPr>
          <p:cNvSpPr/>
          <p:nvPr/>
        </p:nvSpPr>
        <p:spPr>
          <a:xfrm>
            <a:off x="0" y="0"/>
            <a:ext cx="12188952" cy="640080"/>
          </a:xfrm>
          <a:prstGeom prst="rect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3CAF84-32C6-DD4B-EBFB-C7C0423A226E}"/>
              </a:ext>
            </a:extLst>
          </p:cNvPr>
          <p:cNvSpPr txBox="1"/>
          <p:nvPr/>
        </p:nvSpPr>
        <p:spPr>
          <a:xfrm>
            <a:off x="365760" y="91440"/>
            <a:ext cx="210192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0</a:t>
            </a:r>
            <a:r>
              <a:rPr lang="fr-CH"/>
              <a:t>5</a:t>
            </a:r>
            <a:r>
              <a:t> · </a:t>
            </a:r>
            <a:r>
              <a:rPr lang="fr-CH" err="1"/>
              <a:t>Concurent</a:t>
            </a:r>
            <a:r>
              <a:rPr lang="fr-CH"/>
              <a:t> </a:t>
            </a:r>
            <a:endParaRPr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155D2BE-FF89-6A8E-9594-C38FBFA41AFB}"/>
              </a:ext>
            </a:extLst>
          </p:cNvPr>
          <p:cNvSpPr/>
          <p:nvPr/>
        </p:nvSpPr>
        <p:spPr>
          <a:xfrm>
            <a:off x="640080" y="109728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err="1">
                <a:solidFill>
                  <a:schemeClr val="tx1"/>
                </a:solidFill>
              </a:rPr>
              <a:t>LitFlask</a:t>
            </a:r>
            <a:r>
              <a:rPr lang="fr-CH">
                <a:solidFill>
                  <a:schemeClr val="tx1"/>
                </a:solidFill>
              </a:rPr>
              <a:t>, petite entreprise, haut-parleur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8B2935F-009E-935A-3841-D3F5CD3529D6}"/>
              </a:ext>
            </a:extLst>
          </p:cNvPr>
          <p:cNvSpPr/>
          <p:nvPr/>
        </p:nvSpPr>
        <p:spPr>
          <a:xfrm>
            <a:off x="640080" y="192024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err="1">
                <a:solidFill>
                  <a:schemeClr val="tx1"/>
                </a:solidFill>
              </a:rPr>
              <a:t>WaterH</a:t>
            </a:r>
            <a:r>
              <a:rPr lang="fr-CH">
                <a:solidFill>
                  <a:schemeClr val="tx1"/>
                </a:solidFill>
              </a:rPr>
              <a:t> Vita, États‑Unis, app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35635D6-DD49-DAB6-BE28-815AC19C66D2}"/>
              </a:ext>
            </a:extLst>
          </p:cNvPr>
          <p:cNvSpPr/>
          <p:nvPr/>
        </p:nvSpPr>
        <p:spPr>
          <a:xfrm>
            <a:off x="640080" y="2743200"/>
            <a:ext cx="10515600" cy="640080"/>
          </a:xfrm>
          <a:prstGeom prst="roundRect">
            <a:avLst/>
          </a:prstGeom>
          <a:solidFill>
            <a:srgbClr val="E8F8F5"/>
          </a:solidFill>
          <a:ln>
            <a:solidFill>
              <a:srgbClr val="02C3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>
                <a:solidFill>
                  <a:schemeClr val="tx1"/>
                </a:solidFill>
              </a:rPr>
              <a:t>Comparatif Bouteilles Intelligentes</a:t>
            </a:r>
            <a:endParaRPr>
              <a:solidFill>
                <a:schemeClr val="tx1"/>
              </a:solidFill>
            </a:endParaRPr>
          </a:p>
        </p:txBody>
      </p:sp>
      <p:pic>
        <p:nvPicPr>
          <p:cNvPr id="15" name="Picture 2" descr="EcoBottle Logo">
            <a:extLst>
              <a:ext uri="{FF2B5EF4-FFF2-40B4-BE49-F238E27FC236}">
                <a16:creationId xmlns:a16="http://schemas.microsoft.com/office/drawing/2014/main" id="{2100028C-6135-E7CF-DCDE-926FA3861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947" y="6228122"/>
            <a:ext cx="629878" cy="62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iagramme en barres comparatif avec EcoBottle à 29 CHF">
            <a:extLst>
              <a:ext uri="{FF2B5EF4-FFF2-40B4-BE49-F238E27FC236}">
                <a16:creationId xmlns:a16="http://schemas.microsoft.com/office/drawing/2014/main" id="{A86C0C8D-590E-D85C-12AC-E49A13271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473" y="3615521"/>
            <a:ext cx="4649350" cy="309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6098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38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fluide, liquide, Matière transparente, Solvant&#10;&#10;Le contenu généré par l’IA peut être incorrect.">
            <a:extLst>
              <a:ext uri="{FF2B5EF4-FFF2-40B4-BE49-F238E27FC236}">
                <a16:creationId xmlns:a16="http://schemas.microsoft.com/office/drawing/2014/main" id="{0D63C479-420B-F9EB-5B10-FC6C1D194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810633" y="-45705"/>
            <a:ext cx="9225266" cy="51704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715" y="48445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Conclusion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276" y="5284303"/>
            <a:ext cx="4357155" cy="1446550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>
              <a:defRPr sz="2200">
                <a:solidFill>
                  <a:srgbClr val="02C39A"/>
                </a:solidFill>
              </a:defRPr>
            </a:pPr>
            <a:r>
              <a:t>• </a:t>
            </a:r>
            <a:r>
              <a:rPr lang="fr-CH"/>
              <a:t>Produit</a:t>
            </a:r>
            <a:r>
              <a:t> innovant et </a:t>
            </a:r>
            <a:r>
              <a:rPr err="1"/>
              <a:t>écologique</a:t>
            </a:r>
            <a:endParaRPr lang="en-US">
              <a:ea typeface="Calibri"/>
              <a:cs typeface="Calibri"/>
            </a:endParaRPr>
          </a:p>
          <a:p>
            <a:pPr>
              <a:defRPr sz="2200">
                <a:solidFill>
                  <a:srgbClr val="02C39A"/>
                </a:solidFill>
              </a:defRPr>
            </a:pPr>
            <a:r>
              <a:t>• Prix </a:t>
            </a:r>
            <a:r>
              <a:rPr err="1"/>
              <a:t>adapté</a:t>
            </a:r>
            <a:r>
              <a:t> aux jeunes</a:t>
            </a:r>
            <a:endParaRPr>
              <a:ea typeface="Calibri"/>
              <a:cs typeface="Calibri"/>
            </a:endParaRPr>
          </a:p>
          <a:p>
            <a:pPr>
              <a:defRPr sz="2200">
                <a:solidFill>
                  <a:srgbClr val="02C39A"/>
                </a:solidFill>
              </a:defRPr>
            </a:pPr>
            <a:r>
              <a:t>• Distribution large</a:t>
            </a:r>
          </a:p>
          <a:p>
            <a:pPr>
              <a:defRPr sz="2200">
                <a:solidFill>
                  <a:srgbClr val="02C39A"/>
                </a:solidFill>
              </a:defRPr>
            </a:pPr>
            <a:r>
              <a:t>• Communication </a:t>
            </a:r>
            <a:r>
              <a:rPr err="1"/>
              <a:t>moderne</a:t>
            </a:r>
            <a:r>
              <a:t> et </a:t>
            </a:r>
            <a:r>
              <a:rPr err="1"/>
              <a:t>ciblée</a:t>
            </a:r>
            <a:endParaRPr>
              <a:ea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12685" y="1381450"/>
            <a:ext cx="7315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 i="1">
                <a:solidFill>
                  <a:srgbClr val="FFFFFF"/>
                </a:solidFill>
              </a:defRPr>
            </a:pPr>
            <a:r>
              <a:t>« Bois </a:t>
            </a:r>
            <a:r>
              <a:rPr err="1"/>
              <a:t>mieux</a:t>
            </a:r>
            <a:r>
              <a:t>, vis </a:t>
            </a:r>
            <a:r>
              <a:rPr err="1"/>
              <a:t>mieux</a:t>
            </a:r>
            <a:r>
              <a:t>. 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A0E4A51-9D7F-B08E-7238-B85DC96A8C64}"/>
              </a:ext>
            </a:extLst>
          </p:cNvPr>
          <p:cNvSpPr txBox="1"/>
          <p:nvPr/>
        </p:nvSpPr>
        <p:spPr>
          <a:xfrm>
            <a:off x="7374915" y="6361521"/>
            <a:ext cx="4631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/>
              <a:t>Tim Rauber, Arnaud Bourqui, Léon Jusselme</a:t>
            </a:r>
          </a:p>
        </p:txBody>
      </p:sp>
      <p:pic>
        <p:nvPicPr>
          <p:cNvPr id="6" name="Picture 2" descr="EcoBottle Logo">
            <a:extLst>
              <a:ext uri="{FF2B5EF4-FFF2-40B4-BE49-F238E27FC236}">
                <a16:creationId xmlns:a16="http://schemas.microsoft.com/office/drawing/2014/main" id="{9639166E-2C43-6EC7-BA8F-A9ABC58C2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947" y="6228122"/>
            <a:ext cx="629878" cy="62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Microsoft Office PowerPoint</Application>
  <PresentationFormat>Custom</PresentationFormat>
  <Slides>9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revision>1</cp:revision>
  <dcterms:created xsi:type="dcterms:W3CDTF">2013-01-27T09:14:16Z</dcterms:created>
  <dcterms:modified xsi:type="dcterms:W3CDTF">2026-06-01T14:43:30Z</dcterms:modified>
  <cp:category/>
</cp:coreProperties>
</file>