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4"/>
  </p:sldMasterIdLst>
  <p:sldIdLst>
    <p:sldId id="256" r:id="rId5"/>
    <p:sldId id="263" r:id="rId6"/>
    <p:sldId id="258" r:id="rId7"/>
    <p:sldId id="257" r:id="rId8"/>
    <p:sldId id="259" r:id="rId9"/>
    <p:sldId id="261" r:id="rId10"/>
    <p:sldId id="264" r:id="rId11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4E60D94-8D3C-45FC-BD2E-16654385F143}" v="1" dt="2025-11-24T15:33:07.10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9" d="100"/>
          <a:sy n="59" d="100"/>
        </p:scale>
        <p:origin x="1500" y="5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presProps" Target="presProps.xml"/><Relationship Id="rId17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tableStyles" Target="tableStyle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rillon Sébastien" userId="ff72ad9c-c7cc-4cae-8d4e-054bad128a17" providerId="ADAL" clId="{EFE838F0-0881-4E43-8C30-B7E258FBC1B1}"/>
    <pc:docChg chg="custSel addSld modSld">
      <pc:chgData name="Grillon Sébastien" userId="ff72ad9c-c7cc-4cae-8d4e-054bad128a17" providerId="ADAL" clId="{EFE838F0-0881-4E43-8C30-B7E258FBC1B1}" dt="2025-11-17T12:41:45.715" v="8" actId="1076"/>
      <pc:docMkLst>
        <pc:docMk/>
      </pc:docMkLst>
      <pc:sldChg chg="modSp add mod">
        <pc:chgData name="Grillon Sébastien" userId="ff72ad9c-c7cc-4cae-8d4e-054bad128a17" providerId="ADAL" clId="{EFE838F0-0881-4E43-8C30-B7E258FBC1B1}" dt="2025-11-17T12:41:45.715" v="8" actId="1076"/>
        <pc:sldMkLst>
          <pc:docMk/>
          <pc:sldMk cId="0" sldId="261"/>
        </pc:sldMkLst>
        <pc:spChg chg="mod">
          <ac:chgData name="Grillon Sébastien" userId="ff72ad9c-c7cc-4cae-8d4e-054bad128a17" providerId="ADAL" clId="{EFE838F0-0881-4E43-8C30-B7E258FBC1B1}" dt="2025-11-17T12:41:45.715" v="8" actId="1076"/>
          <ac:spMkLst>
            <pc:docMk/>
            <pc:sldMk cId="0" sldId="261"/>
            <ac:spMk id="14338" creationId="{771C798E-9244-0F4B-1A68-37942B50A543}"/>
          </ac:spMkLst>
        </pc:spChg>
      </pc:sldChg>
    </pc:docChg>
  </pc:docChgLst>
  <pc:docChgLst>
    <pc:chgData name="Grillon Sébastien" userId="S::sebastien.grillon@edufr.ch::ff72ad9c-c7cc-4cae-8d4e-054bad128a17" providerId="AD" clId="Web-{84E60D94-8D3C-45FC-BD2E-16654385F143}"/>
    <pc:docChg chg="delSld">
      <pc:chgData name="Grillon Sébastien" userId="S::sebastien.grillon@edufr.ch::ff72ad9c-c7cc-4cae-8d4e-054bad128a17" providerId="AD" clId="Web-{84E60D94-8D3C-45FC-BD2E-16654385F143}" dt="2025-11-24T15:33:07.101" v="0"/>
      <pc:docMkLst>
        <pc:docMk/>
      </pc:docMkLst>
      <pc:sldChg chg="del">
        <pc:chgData name="Grillon Sébastien" userId="S::sebastien.grillon@edufr.ch::ff72ad9c-c7cc-4cae-8d4e-054bad128a17" providerId="AD" clId="Web-{84E60D94-8D3C-45FC-BD2E-16654385F143}" dt="2025-11-24T15:33:07.101" v="0"/>
        <pc:sldMkLst>
          <pc:docMk/>
          <pc:sldMk cId="0" sldId="262"/>
        </pc:sldMkLst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F68B37D-2E65-4CF9-BD3A-A01681FA0BBD}" type="doc">
      <dgm:prSet loTypeId="urn:microsoft.com/office/officeart/2005/8/layout/cycle6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CH"/>
        </a:p>
      </dgm:t>
    </dgm:pt>
    <dgm:pt modelId="{CF183E33-562B-473C-AE52-B4B00D26294C}">
      <dgm:prSet/>
      <dgm:spPr/>
      <dgm:t>
        <a:bodyPr/>
        <a:lstStyle/>
        <a:p>
          <a:pPr rtl="0"/>
          <a:r>
            <a:rPr lang="fr-CH" dirty="0"/>
            <a:t>Politique</a:t>
          </a:r>
        </a:p>
      </dgm:t>
    </dgm:pt>
    <dgm:pt modelId="{8246E888-17B5-41B9-8F3F-7A67F307F577}" type="parTrans" cxnId="{008968C6-17C3-4A2F-AAEE-A25427B2A618}">
      <dgm:prSet/>
      <dgm:spPr/>
      <dgm:t>
        <a:bodyPr/>
        <a:lstStyle/>
        <a:p>
          <a:endParaRPr lang="fr-CH"/>
        </a:p>
      </dgm:t>
    </dgm:pt>
    <dgm:pt modelId="{940C14DF-8D9E-4C1C-8A41-217666873BD5}" type="sibTrans" cxnId="{008968C6-17C3-4A2F-AAEE-A25427B2A618}">
      <dgm:prSet/>
      <dgm:spPr/>
      <dgm:t>
        <a:bodyPr/>
        <a:lstStyle/>
        <a:p>
          <a:endParaRPr lang="fr-CH"/>
        </a:p>
      </dgm:t>
    </dgm:pt>
    <dgm:pt modelId="{FA5A81FE-4508-4E30-B10E-D90851B29202}">
      <dgm:prSet/>
      <dgm:spPr/>
      <dgm:t>
        <a:bodyPr/>
        <a:lstStyle/>
        <a:p>
          <a:pPr rtl="0"/>
          <a:r>
            <a:rPr lang="fr-CH" dirty="0"/>
            <a:t>Technologique</a:t>
          </a:r>
        </a:p>
      </dgm:t>
    </dgm:pt>
    <dgm:pt modelId="{F03C3C18-2EAD-47F9-A02F-781FEB47C1A6}" type="parTrans" cxnId="{DAE7A0ED-1B93-45C6-A31B-1804A0723FB4}">
      <dgm:prSet/>
      <dgm:spPr/>
      <dgm:t>
        <a:bodyPr/>
        <a:lstStyle/>
        <a:p>
          <a:endParaRPr lang="fr-CH"/>
        </a:p>
      </dgm:t>
    </dgm:pt>
    <dgm:pt modelId="{DBE9D694-B8D3-4517-91F1-9D881C7B41A4}" type="sibTrans" cxnId="{DAE7A0ED-1B93-45C6-A31B-1804A0723FB4}">
      <dgm:prSet/>
      <dgm:spPr/>
      <dgm:t>
        <a:bodyPr/>
        <a:lstStyle/>
        <a:p>
          <a:endParaRPr lang="fr-CH"/>
        </a:p>
      </dgm:t>
    </dgm:pt>
    <dgm:pt modelId="{1D085E61-86A5-4149-ACBE-AB4DFE01D611}">
      <dgm:prSet/>
      <dgm:spPr/>
      <dgm:t>
        <a:bodyPr/>
        <a:lstStyle/>
        <a:p>
          <a:pPr rtl="0"/>
          <a:r>
            <a:rPr lang="fr-CH" dirty="0"/>
            <a:t>Economique</a:t>
          </a:r>
        </a:p>
      </dgm:t>
    </dgm:pt>
    <dgm:pt modelId="{417423F7-9559-4B9B-AE0D-9ACDE85C673B}" type="parTrans" cxnId="{8F350709-15C9-48C5-ACD8-DF1345FAFAD2}">
      <dgm:prSet/>
      <dgm:spPr/>
      <dgm:t>
        <a:bodyPr/>
        <a:lstStyle/>
        <a:p>
          <a:endParaRPr lang="fr-CH"/>
        </a:p>
      </dgm:t>
    </dgm:pt>
    <dgm:pt modelId="{203A83DD-1C33-4527-830D-548838763FA9}" type="sibTrans" cxnId="{8F350709-15C9-48C5-ACD8-DF1345FAFAD2}">
      <dgm:prSet/>
      <dgm:spPr/>
      <dgm:t>
        <a:bodyPr/>
        <a:lstStyle/>
        <a:p>
          <a:endParaRPr lang="fr-CH"/>
        </a:p>
      </dgm:t>
    </dgm:pt>
    <dgm:pt modelId="{91A8D05C-D1BA-493E-8C56-64761E52A193}">
      <dgm:prSet/>
      <dgm:spPr/>
      <dgm:t>
        <a:bodyPr/>
        <a:lstStyle/>
        <a:p>
          <a:pPr rtl="0"/>
          <a:r>
            <a:rPr lang="fr-CH" dirty="0"/>
            <a:t>Ecologique</a:t>
          </a:r>
        </a:p>
      </dgm:t>
    </dgm:pt>
    <dgm:pt modelId="{447C4AEB-62D7-4B23-9283-7726EC8C9704}" type="parTrans" cxnId="{26AA349B-2594-4C5E-B37F-1FB2A51EAA06}">
      <dgm:prSet/>
      <dgm:spPr/>
      <dgm:t>
        <a:bodyPr/>
        <a:lstStyle/>
        <a:p>
          <a:endParaRPr lang="fr-CH"/>
        </a:p>
      </dgm:t>
    </dgm:pt>
    <dgm:pt modelId="{CBC4200C-1039-4861-8112-2C1AB56F3501}" type="sibTrans" cxnId="{26AA349B-2594-4C5E-B37F-1FB2A51EAA06}">
      <dgm:prSet/>
      <dgm:spPr/>
      <dgm:t>
        <a:bodyPr/>
        <a:lstStyle/>
        <a:p>
          <a:endParaRPr lang="fr-CH"/>
        </a:p>
      </dgm:t>
    </dgm:pt>
    <dgm:pt modelId="{7FA5D6A1-B618-4113-A0AB-E37942E5DF22}">
      <dgm:prSet/>
      <dgm:spPr/>
      <dgm:t>
        <a:bodyPr/>
        <a:lstStyle/>
        <a:p>
          <a:pPr rtl="0"/>
          <a:r>
            <a:rPr lang="fr-CH" dirty="0"/>
            <a:t>Juridique</a:t>
          </a:r>
        </a:p>
      </dgm:t>
    </dgm:pt>
    <dgm:pt modelId="{9A45BA49-5E01-4DA8-90FB-EFA85CF7B8E3}" type="parTrans" cxnId="{13419835-6464-45D5-A4AF-C119847FA170}">
      <dgm:prSet/>
      <dgm:spPr/>
      <dgm:t>
        <a:bodyPr/>
        <a:lstStyle/>
        <a:p>
          <a:endParaRPr lang="fr-CH"/>
        </a:p>
      </dgm:t>
    </dgm:pt>
    <dgm:pt modelId="{56898BEE-53F7-47B7-BE51-447922864626}" type="sibTrans" cxnId="{13419835-6464-45D5-A4AF-C119847FA170}">
      <dgm:prSet/>
      <dgm:spPr/>
      <dgm:t>
        <a:bodyPr/>
        <a:lstStyle/>
        <a:p>
          <a:endParaRPr lang="fr-CH"/>
        </a:p>
      </dgm:t>
    </dgm:pt>
    <dgm:pt modelId="{EA4937F7-1DA5-427E-8EC7-24014C0AFCB4}" type="pres">
      <dgm:prSet presAssocID="{BF68B37D-2E65-4CF9-BD3A-A01681FA0BBD}" presName="cycle" presStyleCnt="0">
        <dgm:presLayoutVars>
          <dgm:dir/>
          <dgm:resizeHandles val="exact"/>
        </dgm:presLayoutVars>
      </dgm:prSet>
      <dgm:spPr/>
    </dgm:pt>
    <dgm:pt modelId="{1F8D26EF-DD76-40DE-934F-18A8EFA08E67}" type="pres">
      <dgm:prSet presAssocID="{CF183E33-562B-473C-AE52-B4B00D26294C}" presName="node" presStyleLbl="node1" presStyleIdx="0" presStyleCnt="5">
        <dgm:presLayoutVars>
          <dgm:bulletEnabled val="1"/>
        </dgm:presLayoutVars>
      </dgm:prSet>
      <dgm:spPr/>
    </dgm:pt>
    <dgm:pt modelId="{43F91DF0-CA3B-4D5F-946F-2AAD4823D942}" type="pres">
      <dgm:prSet presAssocID="{CF183E33-562B-473C-AE52-B4B00D26294C}" presName="spNode" presStyleCnt="0"/>
      <dgm:spPr/>
    </dgm:pt>
    <dgm:pt modelId="{FB984937-3735-45FE-AF3C-5E47FF44BF7B}" type="pres">
      <dgm:prSet presAssocID="{940C14DF-8D9E-4C1C-8A41-217666873BD5}" presName="sibTrans" presStyleLbl="sibTrans1D1" presStyleIdx="0" presStyleCnt="5"/>
      <dgm:spPr/>
    </dgm:pt>
    <dgm:pt modelId="{193B20C3-84BF-4D58-9D5D-19B13FDFFCC0}" type="pres">
      <dgm:prSet presAssocID="{FA5A81FE-4508-4E30-B10E-D90851B29202}" presName="node" presStyleLbl="node1" presStyleIdx="1" presStyleCnt="5">
        <dgm:presLayoutVars>
          <dgm:bulletEnabled val="1"/>
        </dgm:presLayoutVars>
      </dgm:prSet>
      <dgm:spPr/>
    </dgm:pt>
    <dgm:pt modelId="{8357F691-4B7C-4145-B8F2-1701A57CDFB7}" type="pres">
      <dgm:prSet presAssocID="{FA5A81FE-4508-4E30-B10E-D90851B29202}" presName="spNode" presStyleCnt="0"/>
      <dgm:spPr/>
    </dgm:pt>
    <dgm:pt modelId="{316E6376-9F1F-4912-BECD-F1BF0370BA42}" type="pres">
      <dgm:prSet presAssocID="{DBE9D694-B8D3-4517-91F1-9D881C7B41A4}" presName="sibTrans" presStyleLbl="sibTrans1D1" presStyleIdx="1" presStyleCnt="5"/>
      <dgm:spPr/>
    </dgm:pt>
    <dgm:pt modelId="{0BF41822-B88C-4AE2-A9C2-4D2F401A837C}" type="pres">
      <dgm:prSet presAssocID="{1D085E61-86A5-4149-ACBE-AB4DFE01D611}" presName="node" presStyleLbl="node1" presStyleIdx="2" presStyleCnt="5">
        <dgm:presLayoutVars>
          <dgm:bulletEnabled val="1"/>
        </dgm:presLayoutVars>
      </dgm:prSet>
      <dgm:spPr/>
    </dgm:pt>
    <dgm:pt modelId="{836FF758-10C1-4847-9E00-FA12AABBEBAB}" type="pres">
      <dgm:prSet presAssocID="{1D085E61-86A5-4149-ACBE-AB4DFE01D611}" presName="spNode" presStyleCnt="0"/>
      <dgm:spPr/>
    </dgm:pt>
    <dgm:pt modelId="{C803E8B6-5E50-4C8D-B3F0-A5354C09D071}" type="pres">
      <dgm:prSet presAssocID="{203A83DD-1C33-4527-830D-548838763FA9}" presName="sibTrans" presStyleLbl="sibTrans1D1" presStyleIdx="2" presStyleCnt="5"/>
      <dgm:spPr/>
    </dgm:pt>
    <dgm:pt modelId="{F32BB0AA-9C15-48FF-810C-A157B492B69C}" type="pres">
      <dgm:prSet presAssocID="{91A8D05C-D1BA-493E-8C56-64761E52A193}" presName="node" presStyleLbl="node1" presStyleIdx="3" presStyleCnt="5">
        <dgm:presLayoutVars>
          <dgm:bulletEnabled val="1"/>
        </dgm:presLayoutVars>
      </dgm:prSet>
      <dgm:spPr/>
    </dgm:pt>
    <dgm:pt modelId="{BE17E29A-0399-40F1-98D2-046068ED46CA}" type="pres">
      <dgm:prSet presAssocID="{91A8D05C-D1BA-493E-8C56-64761E52A193}" presName="spNode" presStyleCnt="0"/>
      <dgm:spPr/>
    </dgm:pt>
    <dgm:pt modelId="{0D0D80DA-0D77-4F8E-BE0A-D002BA6659E8}" type="pres">
      <dgm:prSet presAssocID="{CBC4200C-1039-4861-8112-2C1AB56F3501}" presName="sibTrans" presStyleLbl="sibTrans1D1" presStyleIdx="3" presStyleCnt="5"/>
      <dgm:spPr/>
    </dgm:pt>
    <dgm:pt modelId="{B221FCF7-C44F-4FF0-89DD-E32264989E3B}" type="pres">
      <dgm:prSet presAssocID="{7FA5D6A1-B618-4113-A0AB-E37942E5DF22}" presName="node" presStyleLbl="node1" presStyleIdx="4" presStyleCnt="5" custAng="0">
        <dgm:presLayoutVars>
          <dgm:bulletEnabled val="1"/>
        </dgm:presLayoutVars>
      </dgm:prSet>
      <dgm:spPr/>
    </dgm:pt>
    <dgm:pt modelId="{C7A2159F-DE4F-4596-B3DD-4E8CC9C57E1C}" type="pres">
      <dgm:prSet presAssocID="{7FA5D6A1-B618-4113-A0AB-E37942E5DF22}" presName="spNode" presStyleCnt="0"/>
      <dgm:spPr/>
    </dgm:pt>
    <dgm:pt modelId="{7AACE9FC-0960-4DD1-A717-05043B0C5866}" type="pres">
      <dgm:prSet presAssocID="{56898BEE-53F7-47B7-BE51-447922864626}" presName="sibTrans" presStyleLbl="sibTrans1D1" presStyleIdx="4" presStyleCnt="5"/>
      <dgm:spPr/>
    </dgm:pt>
  </dgm:ptLst>
  <dgm:cxnLst>
    <dgm:cxn modelId="{8F350709-15C9-48C5-ACD8-DF1345FAFAD2}" srcId="{BF68B37D-2E65-4CF9-BD3A-A01681FA0BBD}" destId="{1D085E61-86A5-4149-ACBE-AB4DFE01D611}" srcOrd="2" destOrd="0" parTransId="{417423F7-9559-4B9B-AE0D-9ACDE85C673B}" sibTransId="{203A83DD-1C33-4527-830D-548838763FA9}"/>
    <dgm:cxn modelId="{13419835-6464-45D5-A4AF-C119847FA170}" srcId="{BF68B37D-2E65-4CF9-BD3A-A01681FA0BBD}" destId="{7FA5D6A1-B618-4113-A0AB-E37942E5DF22}" srcOrd="4" destOrd="0" parTransId="{9A45BA49-5E01-4DA8-90FB-EFA85CF7B8E3}" sibTransId="{56898BEE-53F7-47B7-BE51-447922864626}"/>
    <dgm:cxn modelId="{57CF3337-759B-4BD7-A978-0657E719D7D1}" type="presOf" srcId="{FA5A81FE-4508-4E30-B10E-D90851B29202}" destId="{193B20C3-84BF-4D58-9D5D-19B13FDFFCC0}" srcOrd="0" destOrd="0" presId="urn:microsoft.com/office/officeart/2005/8/layout/cycle6"/>
    <dgm:cxn modelId="{792DF53D-965C-4F53-8E38-2D03BD5EF696}" type="presOf" srcId="{DBE9D694-B8D3-4517-91F1-9D881C7B41A4}" destId="{316E6376-9F1F-4912-BECD-F1BF0370BA42}" srcOrd="0" destOrd="0" presId="urn:microsoft.com/office/officeart/2005/8/layout/cycle6"/>
    <dgm:cxn modelId="{D953FC4D-B6DB-4205-8204-0E430D55955A}" type="presOf" srcId="{CBC4200C-1039-4861-8112-2C1AB56F3501}" destId="{0D0D80DA-0D77-4F8E-BE0A-D002BA6659E8}" srcOrd="0" destOrd="0" presId="urn:microsoft.com/office/officeart/2005/8/layout/cycle6"/>
    <dgm:cxn modelId="{291C0677-176B-43C4-8F81-8BD8A7E82520}" type="presOf" srcId="{91A8D05C-D1BA-493E-8C56-64761E52A193}" destId="{F32BB0AA-9C15-48FF-810C-A157B492B69C}" srcOrd="0" destOrd="0" presId="urn:microsoft.com/office/officeart/2005/8/layout/cycle6"/>
    <dgm:cxn modelId="{26AA349B-2594-4C5E-B37F-1FB2A51EAA06}" srcId="{BF68B37D-2E65-4CF9-BD3A-A01681FA0BBD}" destId="{91A8D05C-D1BA-493E-8C56-64761E52A193}" srcOrd="3" destOrd="0" parTransId="{447C4AEB-62D7-4B23-9283-7726EC8C9704}" sibTransId="{CBC4200C-1039-4861-8112-2C1AB56F3501}"/>
    <dgm:cxn modelId="{38DB799E-BDEA-45A5-971D-E3A5EB0C5619}" type="presOf" srcId="{940C14DF-8D9E-4C1C-8A41-217666873BD5}" destId="{FB984937-3735-45FE-AF3C-5E47FF44BF7B}" srcOrd="0" destOrd="0" presId="urn:microsoft.com/office/officeart/2005/8/layout/cycle6"/>
    <dgm:cxn modelId="{83E714B3-0BDB-4507-8A60-FD667EC3D36F}" type="presOf" srcId="{56898BEE-53F7-47B7-BE51-447922864626}" destId="{7AACE9FC-0960-4DD1-A717-05043B0C5866}" srcOrd="0" destOrd="0" presId="urn:microsoft.com/office/officeart/2005/8/layout/cycle6"/>
    <dgm:cxn modelId="{6DFA5CC6-9D5F-47F0-8EBF-25E489A53003}" type="presOf" srcId="{1D085E61-86A5-4149-ACBE-AB4DFE01D611}" destId="{0BF41822-B88C-4AE2-A9C2-4D2F401A837C}" srcOrd="0" destOrd="0" presId="urn:microsoft.com/office/officeart/2005/8/layout/cycle6"/>
    <dgm:cxn modelId="{008968C6-17C3-4A2F-AAEE-A25427B2A618}" srcId="{BF68B37D-2E65-4CF9-BD3A-A01681FA0BBD}" destId="{CF183E33-562B-473C-AE52-B4B00D26294C}" srcOrd="0" destOrd="0" parTransId="{8246E888-17B5-41B9-8F3F-7A67F307F577}" sibTransId="{940C14DF-8D9E-4C1C-8A41-217666873BD5}"/>
    <dgm:cxn modelId="{3635C6C6-D02B-430C-BB99-E0D6BEAD2175}" type="presOf" srcId="{203A83DD-1C33-4527-830D-548838763FA9}" destId="{C803E8B6-5E50-4C8D-B3F0-A5354C09D071}" srcOrd="0" destOrd="0" presId="urn:microsoft.com/office/officeart/2005/8/layout/cycle6"/>
    <dgm:cxn modelId="{7C75FFD4-ED41-4AC2-991F-2FDC3DE33EAA}" type="presOf" srcId="{CF183E33-562B-473C-AE52-B4B00D26294C}" destId="{1F8D26EF-DD76-40DE-934F-18A8EFA08E67}" srcOrd="0" destOrd="0" presId="urn:microsoft.com/office/officeart/2005/8/layout/cycle6"/>
    <dgm:cxn modelId="{EBBA89E3-2FAC-4D2B-B17E-C9E19E492D88}" type="presOf" srcId="{BF68B37D-2E65-4CF9-BD3A-A01681FA0BBD}" destId="{EA4937F7-1DA5-427E-8EC7-24014C0AFCB4}" srcOrd="0" destOrd="0" presId="urn:microsoft.com/office/officeart/2005/8/layout/cycle6"/>
    <dgm:cxn modelId="{DAE7A0ED-1B93-45C6-A31B-1804A0723FB4}" srcId="{BF68B37D-2E65-4CF9-BD3A-A01681FA0BBD}" destId="{FA5A81FE-4508-4E30-B10E-D90851B29202}" srcOrd="1" destOrd="0" parTransId="{F03C3C18-2EAD-47F9-A02F-781FEB47C1A6}" sibTransId="{DBE9D694-B8D3-4517-91F1-9D881C7B41A4}"/>
    <dgm:cxn modelId="{F892B6F5-4836-467C-8F16-52F43CEDE0F3}" type="presOf" srcId="{7FA5D6A1-B618-4113-A0AB-E37942E5DF22}" destId="{B221FCF7-C44F-4FF0-89DD-E32264989E3B}" srcOrd="0" destOrd="0" presId="urn:microsoft.com/office/officeart/2005/8/layout/cycle6"/>
    <dgm:cxn modelId="{CD23259E-CEA4-42E3-9AA4-3BEFC41F3D7B}" type="presParOf" srcId="{EA4937F7-1DA5-427E-8EC7-24014C0AFCB4}" destId="{1F8D26EF-DD76-40DE-934F-18A8EFA08E67}" srcOrd="0" destOrd="0" presId="urn:microsoft.com/office/officeart/2005/8/layout/cycle6"/>
    <dgm:cxn modelId="{5D6218FA-5A03-4FD2-ADA4-1A24D163B3E5}" type="presParOf" srcId="{EA4937F7-1DA5-427E-8EC7-24014C0AFCB4}" destId="{43F91DF0-CA3B-4D5F-946F-2AAD4823D942}" srcOrd="1" destOrd="0" presId="urn:microsoft.com/office/officeart/2005/8/layout/cycle6"/>
    <dgm:cxn modelId="{426FB2BB-F052-43D3-BBD4-8381BD61CC6E}" type="presParOf" srcId="{EA4937F7-1DA5-427E-8EC7-24014C0AFCB4}" destId="{FB984937-3735-45FE-AF3C-5E47FF44BF7B}" srcOrd="2" destOrd="0" presId="urn:microsoft.com/office/officeart/2005/8/layout/cycle6"/>
    <dgm:cxn modelId="{9AE8EED9-9C09-483A-B2EA-3A43B36B6927}" type="presParOf" srcId="{EA4937F7-1DA5-427E-8EC7-24014C0AFCB4}" destId="{193B20C3-84BF-4D58-9D5D-19B13FDFFCC0}" srcOrd="3" destOrd="0" presId="urn:microsoft.com/office/officeart/2005/8/layout/cycle6"/>
    <dgm:cxn modelId="{29B3B006-4E9F-4B2C-8EF6-8331C5F88963}" type="presParOf" srcId="{EA4937F7-1DA5-427E-8EC7-24014C0AFCB4}" destId="{8357F691-4B7C-4145-B8F2-1701A57CDFB7}" srcOrd="4" destOrd="0" presId="urn:microsoft.com/office/officeart/2005/8/layout/cycle6"/>
    <dgm:cxn modelId="{B57158E6-A4C5-4F55-8EE8-FC9AD0088756}" type="presParOf" srcId="{EA4937F7-1DA5-427E-8EC7-24014C0AFCB4}" destId="{316E6376-9F1F-4912-BECD-F1BF0370BA42}" srcOrd="5" destOrd="0" presId="urn:microsoft.com/office/officeart/2005/8/layout/cycle6"/>
    <dgm:cxn modelId="{92B6A2BA-8AA8-498E-86F2-B0A574A4BFFB}" type="presParOf" srcId="{EA4937F7-1DA5-427E-8EC7-24014C0AFCB4}" destId="{0BF41822-B88C-4AE2-A9C2-4D2F401A837C}" srcOrd="6" destOrd="0" presId="urn:microsoft.com/office/officeart/2005/8/layout/cycle6"/>
    <dgm:cxn modelId="{3D8F3E50-32DC-4570-AB8F-B9334E7F71B5}" type="presParOf" srcId="{EA4937F7-1DA5-427E-8EC7-24014C0AFCB4}" destId="{836FF758-10C1-4847-9E00-FA12AABBEBAB}" srcOrd="7" destOrd="0" presId="urn:microsoft.com/office/officeart/2005/8/layout/cycle6"/>
    <dgm:cxn modelId="{084ADA9C-F40F-40B2-910A-5EE9ADDA6C0D}" type="presParOf" srcId="{EA4937F7-1DA5-427E-8EC7-24014C0AFCB4}" destId="{C803E8B6-5E50-4C8D-B3F0-A5354C09D071}" srcOrd="8" destOrd="0" presId="urn:microsoft.com/office/officeart/2005/8/layout/cycle6"/>
    <dgm:cxn modelId="{642BC58D-F052-4626-98F3-3D12042DC4AE}" type="presParOf" srcId="{EA4937F7-1DA5-427E-8EC7-24014C0AFCB4}" destId="{F32BB0AA-9C15-48FF-810C-A157B492B69C}" srcOrd="9" destOrd="0" presId="urn:microsoft.com/office/officeart/2005/8/layout/cycle6"/>
    <dgm:cxn modelId="{CCD01293-1AB2-48CC-974D-6D113B8E0C0B}" type="presParOf" srcId="{EA4937F7-1DA5-427E-8EC7-24014C0AFCB4}" destId="{BE17E29A-0399-40F1-98D2-046068ED46CA}" srcOrd="10" destOrd="0" presId="urn:microsoft.com/office/officeart/2005/8/layout/cycle6"/>
    <dgm:cxn modelId="{31115031-AB6A-4E84-A809-A5A6EBB52E61}" type="presParOf" srcId="{EA4937F7-1DA5-427E-8EC7-24014C0AFCB4}" destId="{0D0D80DA-0D77-4F8E-BE0A-D002BA6659E8}" srcOrd="11" destOrd="0" presId="urn:microsoft.com/office/officeart/2005/8/layout/cycle6"/>
    <dgm:cxn modelId="{7E8F9D1A-45FC-4E39-8502-DE6AEB3A8E23}" type="presParOf" srcId="{EA4937F7-1DA5-427E-8EC7-24014C0AFCB4}" destId="{B221FCF7-C44F-4FF0-89DD-E32264989E3B}" srcOrd="12" destOrd="0" presId="urn:microsoft.com/office/officeart/2005/8/layout/cycle6"/>
    <dgm:cxn modelId="{06A23080-476A-4EAE-9C41-7E0F22532DCB}" type="presParOf" srcId="{EA4937F7-1DA5-427E-8EC7-24014C0AFCB4}" destId="{C7A2159F-DE4F-4596-B3DD-4E8CC9C57E1C}" srcOrd="13" destOrd="0" presId="urn:microsoft.com/office/officeart/2005/8/layout/cycle6"/>
    <dgm:cxn modelId="{C19A2A38-A431-4019-A4E3-A5B51064EEA8}" type="presParOf" srcId="{EA4937F7-1DA5-427E-8EC7-24014C0AFCB4}" destId="{7AACE9FC-0960-4DD1-A717-05043B0C5866}" srcOrd="14" destOrd="0" presId="urn:microsoft.com/office/officeart/2005/8/layout/cycle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F68B37D-2E65-4CF9-BD3A-A01681FA0BBD}" type="doc">
      <dgm:prSet loTypeId="urn:microsoft.com/office/officeart/2005/8/layout/cycle6" loCatId="cycle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fr-CH"/>
        </a:p>
      </dgm:t>
    </dgm:pt>
    <dgm:pt modelId="{CF183E33-562B-473C-AE52-B4B00D26294C}">
      <dgm:prSet/>
      <dgm:spPr/>
      <dgm:t>
        <a:bodyPr/>
        <a:lstStyle/>
        <a:p>
          <a:pPr rtl="0"/>
          <a:r>
            <a:rPr lang="fr-CH" dirty="0"/>
            <a:t>Clients</a:t>
          </a:r>
        </a:p>
      </dgm:t>
    </dgm:pt>
    <dgm:pt modelId="{8246E888-17B5-41B9-8F3F-7A67F307F577}" type="parTrans" cxnId="{008968C6-17C3-4A2F-AAEE-A25427B2A618}">
      <dgm:prSet/>
      <dgm:spPr/>
      <dgm:t>
        <a:bodyPr/>
        <a:lstStyle/>
        <a:p>
          <a:endParaRPr lang="fr-CH"/>
        </a:p>
      </dgm:t>
    </dgm:pt>
    <dgm:pt modelId="{940C14DF-8D9E-4C1C-8A41-217666873BD5}" type="sibTrans" cxnId="{008968C6-17C3-4A2F-AAEE-A25427B2A618}">
      <dgm:prSet/>
      <dgm:spPr/>
      <dgm:t>
        <a:bodyPr/>
        <a:lstStyle/>
        <a:p>
          <a:endParaRPr lang="fr-CH"/>
        </a:p>
      </dgm:t>
    </dgm:pt>
    <dgm:pt modelId="{FA5A81FE-4508-4E30-B10E-D90851B29202}">
      <dgm:prSet/>
      <dgm:spPr/>
      <dgm:t>
        <a:bodyPr/>
        <a:lstStyle/>
        <a:p>
          <a:pPr rtl="0"/>
          <a:r>
            <a:rPr lang="fr-CH" dirty="0"/>
            <a:t>Concurrents</a:t>
          </a:r>
        </a:p>
      </dgm:t>
    </dgm:pt>
    <dgm:pt modelId="{F03C3C18-2EAD-47F9-A02F-781FEB47C1A6}" type="parTrans" cxnId="{DAE7A0ED-1B93-45C6-A31B-1804A0723FB4}">
      <dgm:prSet/>
      <dgm:spPr/>
      <dgm:t>
        <a:bodyPr/>
        <a:lstStyle/>
        <a:p>
          <a:endParaRPr lang="fr-CH"/>
        </a:p>
      </dgm:t>
    </dgm:pt>
    <dgm:pt modelId="{DBE9D694-B8D3-4517-91F1-9D881C7B41A4}" type="sibTrans" cxnId="{DAE7A0ED-1B93-45C6-A31B-1804A0723FB4}">
      <dgm:prSet/>
      <dgm:spPr/>
      <dgm:t>
        <a:bodyPr/>
        <a:lstStyle/>
        <a:p>
          <a:endParaRPr lang="fr-CH"/>
        </a:p>
      </dgm:t>
    </dgm:pt>
    <dgm:pt modelId="{1D085E61-86A5-4149-ACBE-AB4DFE01D611}">
      <dgm:prSet/>
      <dgm:spPr/>
      <dgm:t>
        <a:bodyPr/>
        <a:lstStyle/>
        <a:p>
          <a:pPr rtl="0"/>
          <a:r>
            <a:rPr lang="fr-CH" dirty="0"/>
            <a:t>Fournisseurs</a:t>
          </a:r>
        </a:p>
      </dgm:t>
    </dgm:pt>
    <dgm:pt modelId="{417423F7-9559-4B9B-AE0D-9ACDE85C673B}" type="parTrans" cxnId="{8F350709-15C9-48C5-ACD8-DF1345FAFAD2}">
      <dgm:prSet/>
      <dgm:spPr/>
      <dgm:t>
        <a:bodyPr/>
        <a:lstStyle/>
        <a:p>
          <a:endParaRPr lang="fr-CH"/>
        </a:p>
      </dgm:t>
    </dgm:pt>
    <dgm:pt modelId="{203A83DD-1C33-4527-830D-548838763FA9}" type="sibTrans" cxnId="{8F350709-15C9-48C5-ACD8-DF1345FAFAD2}">
      <dgm:prSet/>
      <dgm:spPr/>
      <dgm:t>
        <a:bodyPr/>
        <a:lstStyle/>
        <a:p>
          <a:endParaRPr lang="fr-CH"/>
        </a:p>
      </dgm:t>
    </dgm:pt>
    <dgm:pt modelId="{91A8D05C-D1BA-493E-8C56-64761E52A193}">
      <dgm:prSet/>
      <dgm:spPr/>
      <dgm:t>
        <a:bodyPr/>
        <a:lstStyle/>
        <a:p>
          <a:pPr rtl="0"/>
          <a:r>
            <a:rPr lang="fr-CH" dirty="0"/>
            <a:t>Fournisseurs de capitaux</a:t>
          </a:r>
        </a:p>
      </dgm:t>
    </dgm:pt>
    <dgm:pt modelId="{447C4AEB-62D7-4B23-9283-7726EC8C9704}" type="parTrans" cxnId="{26AA349B-2594-4C5E-B37F-1FB2A51EAA06}">
      <dgm:prSet/>
      <dgm:spPr/>
      <dgm:t>
        <a:bodyPr/>
        <a:lstStyle/>
        <a:p>
          <a:endParaRPr lang="fr-CH"/>
        </a:p>
      </dgm:t>
    </dgm:pt>
    <dgm:pt modelId="{CBC4200C-1039-4861-8112-2C1AB56F3501}" type="sibTrans" cxnId="{26AA349B-2594-4C5E-B37F-1FB2A51EAA06}">
      <dgm:prSet/>
      <dgm:spPr/>
      <dgm:t>
        <a:bodyPr/>
        <a:lstStyle/>
        <a:p>
          <a:endParaRPr lang="fr-CH"/>
        </a:p>
      </dgm:t>
    </dgm:pt>
    <dgm:pt modelId="{7FA5D6A1-B618-4113-A0AB-E37942E5DF22}">
      <dgm:prSet/>
      <dgm:spPr/>
      <dgm:t>
        <a:bodyPr/>
        <a:lstStyle/>
        <a:p>
          <a:pPr rtl="0"/>
          <a:r>
            <a:rPr lang="fr-CH" dirty="0"/>
            <a:t>Syndicats et patronats</a:t>
          </a:r>
        </a:p>
      </dgm:t>
    </dgm:pt>
    <dgm:pt modelId="{9A45BA49-5E01-4DA8-90FB-EFA85CF7B8E3}" type="parTrans" cxnId="{13419835-6464-45D5-A4AF-C119847FA170}">
      <dgm:prSet/>
      <dgm:spPr/>
      <dgm:t>
        <a:bodyPr/>
        <a:lstStyle/>
        <a:p>
          <a:endParaRPr lang="fr-CH"/>
        </a:p>
      </dgm:t>
    </dgm:pt>
    <dgm:pt modelId="{56898BEE-53F7-47B7-BE51-447922864626}" type="sibTrans" cxnId="{13419835-6464-45D5-A4AF-C119847FA170}">
      <dgm:prSet/>
      <dgm:spPr/>
      <dgm:t>
        <a:bodyPr/>
        <a:lstStyle/>
        <a:p>
          <a:endParaRPr lang="fr-CH"/>
        </a:p>
      </dgm:t>
    </dgm:pt>
    <dgm:pt modelId="{EA4937F7-1DA5-427E-8EC7-24014C0AFCB4}" type="pres">
      <dgm:prSet presAssocID="{BF68B37D-2E65-4CF9-BD3A-A01681FA0BBD}" presName="cycle" presStyleCnt="0">
        <dgm:presLayoutVars>
          <dgm:dir/>
          <dgm:resizeHandles val="exact"/>
        </dgm:presLayoutVars>
      </dgm:prSet>
      <dgm:spPr/>
    </dgm:pt>
    <dgm:pt modelId="{1F8D26EF-DD76-40DE-934F-18A8EFA08E67}" type="pres">
      <dgm:prSet presAssocID="{CF183E33-562B-473C-AE52-B4B00D26294C}" presName="node" presStyleLbl="node1" presStyleIdx="0" presStyleCnt="5">
        <dgm:presLayoutVars>
          <dgm:bulletEnabled val="1"/>
        </dgm:presLayoutVars>
      </dgm:prSet>
      <dgm:spPr/>
    </dgm:pt>
    <dgm:pt modelId="{43F91DF0-CA3B-4D5F-946F-2AAD4823D942}" type="pres">
      <dgm:prSet presAssocID="{CF183E33-562B-473C-AE52-B4B00D26294C}" presName="spNode" presStyleCnt="0"/>
      <dgm:spPr/>
    </dgm:pt>
    <dgm:pt modelId="{FB984937-3735-45FE-AF3C-5E47FF44BF7B}" type="pres">
      <dgm:prSet presAssocID="{940C14DF-8D9E-4C1C-8A41-217666873BD5}" presName="sibTrans" presStyleLbl="sibTrans1D1" presStyleIdx="0" presStyleCnt="5"/>
      <dgm:spPr/>
    </dgm:pt>
    <dgm:pt modelId="{193B20C3-84BF-4D58-9D5D-19B13FDFFCC0}" type="pres">
      <dgm:prSet presAssocID="{FA5A81FE-4508-4E30-B10E-D90851B29202}" presName="node" presStyleLbl="node1" presStyleIdx="1" presStyleCnt="5">
        <dgm:presLayoutVars>
          <dgm:bulletEnabled val="1"/>
        </dgm:presLayoutVars>
      </dgm:prSet>
      <dgm:spPr/>
    </dgm:pt>
    <dgm:pt modelId="{8357F691-4B7C-4145-B8F2-1701A57CDFB7}" type="pres">
      <dgm:prSet presAssocID="{FA5A81FE-4508-4E30-B10E-D90851B29202}" presName="spNode" presStyleCnt="0"/>
      <dgm:spPr/>
    </dgm:pt>
    <dgm:pt modelId="{316E6376-9F1F-4912-BECD-F1BF0370BA42}" type="pres">
      <dgm:prSet presAssocID="{DBE9D694-B8D3-4517-91F1-9D881C7B41A4}" presName="sibTrans" presStyleLbl="sibTrans1D1" presStyleIdx="1" presStyleCnt="5"/>
      <dgm:spPr/>
    </dgm:pt>
    <dgm:pt modelId="{0BF41822-B88C-4AE2-A9C2-4D2F401A837C}" type="pres">
      <dgm:prSet presAssocID="{1D085E61-86A5-4149-ACBE-AB4DFE01D611}" presName="node" presStyleLbl="node1" presStyleIdx="2" presStyleCnt="5">
        <dgm:presLayoutVars>
          <dgm:bulletEnabled val="1"/>
        </dgm:presLayoutVars>
      </dgm:prSet>
      <dgm:spPr/>
    </dgm:pt>
    <dgm:pt modelId="{836FF758-10C1-4847-9E00-FA12AABBEBAB}" type="pres">
      <dgm:prSet presAssocID="{1D085E61-86A5-4149-ACBE-AB4DFE01D611}" presName="spNode" presStyleCnt="0"/>
      <dgm:spPr/>
    </dgm:pt>
    <dgm:pt modelId="{C803E8B6-5E50-4C8D-B3F0-A5354C09D071}" type="pres">
      <dgm:prSet presAssocID="{203A83DD-1C33-4527-830D-548838763FA9}" presName="sibTrans" presStyleLbl="sibTrans1D1" presStyleIdx="2" presStyleCnt="5"/>
      <dgm:spPr/>
    </dgm:pt>
    <dgm:pt modelId="{F32BB0AA-9C15-48FF-810C-A157B492B69C}" type="pres">
      <dgm:prSet presAssocID="{91A8D05C-D1BA-493E-8C56-64761E52A193}" presName="node" presStyleLbl="node1" presStyleIdx="3" presStyleCnt="5">
        <dgm:presLayoutVars>
          <dgm:bulletEnabled val="1"/>
        </dgm:presLayoutVars>
      </dgm:prSet>
      <dgm:spPr/>
    </dgm:pt>
    <dgm:pt modelId="{BE17E29A-0399-40F1-98D2-046068ED46CA}" type="pres">
      <dgm:prSet presAssocID="{91A8D05C-D1BA-493E-8C56-64761E52A193}" presName="spNode" presStyleCnt="0"/>
      <dgm:spPr/>
    </dgm:pt>
    <dgm:pt modelId="{0D0D80DA-0D77-4F8E-BE0A-D002BA6659E8}" type="pres">
      <dgm:prSet presAssocID="{CBC4200C-1039-4861-8112-2C1AB56F3501}" presName="sibTrans" presStyleLbl="sibTrans1D1" presStyleIdx="3" presStyleCnt="5"/>
      <dgm:spPr/>
    </dgm:pt>
    <dgm:pt modelId="{B221FCF7-C44F-4FF0-89DD-E32264989E3B}" type="pres">
      <dgm:prSet presAssocID="{7FA5D6A1-B618-4113-A0AB-E37942E5DF22}" presName="node" presStyleLbl="node1" presStyleIdx="4" presStyleCnt="5">
        <dgm:presLayoutVars>
          <dgm:bulletEnabled val="1"/>
        </dgm:presLayoutVars>
      </dgm:prSet>
      <dgm:spPr/>
    </dgm:pt>
    <dgm:pt modelId="{C7A2159F-DE4F-4596-B3DD-4E8CC9C57E1C}" type="pres">
      <dgm:prSet presAssocID="{7FA5D6A1-B618-4113-A0AB-E37942E5DF22}" presName="spNode" presStyleCnt="0"/>
      <dgm:spPr/>
    </dgm:pt>
    <dgm:pt modelId="{7AACE9FC-0960-4DD1-A717-05043B0C5866}" type="pres">
      <dgm:prSet presAssocID="{56898BEE-53F7-47B7-BE51-447922864626}" presName="sibTrans" presStyleLbl="sibTrans1D1" presStyleIdx="4" presStyleCnt="5"/>
      <dgm:spPr/>
    </dgm:pt>
  </dgm:ptLst>
  <dgm:cxnLst>
    <dgm:cxn modelId="{8F350709-15C9-48C5-ACD8-DF1345FAFAD2}" srcId="{BF68B37D-2E65-4CF9-BD3A-A01681FA0BBD}" destId="{1D085E61-86A5-4149-ACBE-AB4DFE01D611}" srcOrd="2" destOrd="0" parTransId="{417423F7-9559-4B9B-AE0D-9ACDE85C673B}" sibTransId="{203A83DD-1C33-4527-830D-548838763FA9}"/>
    <dgm:cxn modelId="{67092712-D194-4965-ABC4-9173C775537B}" type="presOf" srcId="{BF68B37D-2E65-4CF9-BD3A-A01681FA0BBD}" destId="{EA4937F7-1DA5-427E-8EC7-24014C0AFCB4}" srcOrd="0" destOrd="0" presId="urn:microsoft.com/office/officeart/2005/8/layout/cycle6"/>
    <dgm:cxn modelId="{8D7B4424-90FC-42A2-81F7-79120284DC93}" type="presOf" srcId="{1D085E61-86A5-4149-ACBE-AB4DFE01D611}" destId="{0BF41822-B88C-4AE2-A9C2-4D2F401A837C}" srcOrd="0" destOrd="0" presId="urn:microsoft.com/office/officeart/2005/8/layout/cycle6"/>
    <dgm:cxn modelId="{13419835-6464-45D5-A4AF-C119847FA170}" srcId="{BF68B37D-2E65-4CF9-BD3A-A01681FA0BBD}" destId="{7FA5D6A1-B618-4113-A0AB-E37942E5DF22}" srcOrd="4" destOrd="0" parTransId="{9A45BA49-5E01-4DA8-90FB-EFA85CF7B8E3}" sibTransId="{56898BEE-53F7-47B7-BE51-447922864626}"/>
    <dgm:cxn modelId="{BB0CA23D-669A-4FD6-AA5D-AAA0724539BD}" type="presOf" srcId="{91A8D05C-D1BA-493E-8C56-64761E52A193}" destId="{F32BB0AA-9C15-48FF-810C-A157B492B69C}" srcOrd="0" destOrd="0" presId="urn:microsoft.com/office/officeart/2005/8/layout/cycle6"/>
    <dgm:cxn modelId="{523A3066-294E-4865-AD01-9C89972438C2}" type="presOf" srcId="{FA5A81FE-4508-4E30-B10E-D90851B29202}" destId="{193B20C3-84BF-4D58-9D5D-19B13FDFFCC0}" srcOrd="0" destOrd="0" presId="urn:microsoft.com/office/officeart/2005/8/layout/cycle6"/>
    <dgm:cxn modelId="{5B0EE349-7172-4FC5-AE02-4D813F109FEC}" type="presOf" srcId="{7FA5D6A1-B618-4113-A0AB-E37942E5DF22}" destId="{B221FCF7-C44F-4FF0-89DD-E32264989E3B}" srcOrd="0" destOrd="0" presId="urn:microsoft.com/office/officeart/2005/8/layout/cycle6"/>
    <dgm:cxn modelId="{76662E6A-F646-4CD8-B625-41070586B1D1}" type="presOf" srcId="{940C14DF-8D9E-4C1C-8A41-217666873BD5}" destId="{FB984937-3735-45FE-AF3C-5E47FF44BF7B}" srcOrd="0" destOrd="0" presId="urn:microsoft.com/office/officeart/2005/8/layout/cycle6"/>
    <dgm:cxn modelId="{2934427F-4E59-4286-A542-CE9C36478A4E}" type="presOf" srcId="{DBE9D694-B8D3-4517-91F1-9D881C7B41A4}" destId="{316E6376-9F1F-4912-BECD-F1BF0370BA42}" srcOrd="0" destOrd="0" presId="urn:microsoft.com/office/officeart/2005/8/layout/cycle6"/>
    <dgm:cxn modelId="{26AA349B-2594-4C5E-B37F-1FB2A51EAA06}" srcId="{BF68B37D-2E65-4CF9-BD3A-A01681FA0BBD}" destId="{91A8D05C-D1BA-493E-8C56-64761E52A193}" srcOrd="3" destOrd="0" parTransId="{447C4AEB-62D7-4B23-9283-7726EC8C9704}" sibTransId="{CBC4200C-1039-4861-8112-2C1AB56F3501}"/>
    <dgm:cxn modelId="{E7214CA1-3AEE-4F44-B5FD-F725F57473FD}" type="presOf" srcId="{CF183E33-562B-473C-AE52-B4B00D26294C}" destId="{1F8D26EF-DD76-40DE-934F-18A8EFA08E67}" srcOrd="0" destOrd="0" presId="urn:microsoft.com/office/officeart/2005/8/layout/cycle6"/>
    <dgm:cxn modelId="{E8BC1DA3-BB30-4789-AC64-5ED0DCBD0CC3}" type="presOf" srcId="{CBC4200C-1039-4861-8112-2C1AB56F3501}" destId="{0D0D80DA-0D77-4F8E-BE0A-D002BA6659E8}" srcOrd="0" destOrd="0" presId="urn:microsoft.com/office/officeart/2005/8/layout/cycle6"/>
    <dgm:cxn modelId="{62700AB3-AB32-4F60-B78B-FFEDF0683A17}" type="presOf" srcId="{203A83DD-1C33-4527-830D-548838763FA9}" destId="{C803E8B6-5E50-4C8D-B3F0-A5354C09D071}" srcOrd="0" destOrd="0" presId="urn:microsoft.com/office/officeart/2005/8/layout/cycle6"/>
    <dgm:cxn modelId="{A35705BF-50B4-4B3C-82A5-E80663C284D7}" type="presOf" srcId="{56898BEE-53F7-47B7-BE51-447922864626}" destId="{7AACE9FC-0960-4DD1-A717-05043B0C5866}" srcOrd="0" destOrd="0" presId="urn:microsoft.com/office/officeart/2005/8/layout/cycle6"/>
    <dgm:cxn modelId="{008968C6-17C3-4A2F-AAEE-A25427B2A618}" srcId="{BF68B37D-2E65-4CF9-BD3A-A01681FA0BBD}" destId="{CF183E33-562B-473C-AE52-B4B00D26294C}" srcOrd="0" destOrd="0" parTransId="{8246E888-17B5-41B9-8F3F-7A67F307F577}" sibTransId="{940C14DF-8D9E-4C1C-8A41-217666873BD5}"/>
    <dgm:cxn modelId="{DAE7A0ED-1B93-45C6-A31B-1804A0723FB4}" srcId="{BF68B37D-2E65-4CF9-BD3A-A01681FA0BBD}" destId="{FA5A81FE-4508-4E30-B10E-D90851B29202}" srcOrd="1" destOrd="0" parTransId="{F03C3C18-2EAD-47F9-A02F-781FEB47C1A6}" sibTransId="{DBE9D694-B8D3-4517-91F1-9D881C7B41A4}"/>
    <dgm:cxn modelId="{30402351-972F-42E6-8A06-3001F70DB33E}" type="presParOf" srcId="{EA4937F7-1DA5-427E-8EC7-24014C0AFCB4}" destId="{1F8D26EF-DD76-40DE-934F-18A8EFA08E67}" srcOrd="0" destOrd="0" presId="urn:microsoft.com/office/officeart/2005/8/layout/cycle6"/>
    <dgm:cxn modelId="{FC5F2377-2C58-4827-AE6F-C3EDB4B5FACD}" type="presParOf" srcId="{EA4937F7-1DA5-427E-8EC7-24014C0AFCB4}" destId="{43F91DF0-CA3B-4D5F-946F-2AAD4823D942}" srcOrd="1" destOrd="0" presId="urn:microsoft.com/office/officeart/2005/8/layout/cycle6"/>
    <dgm:cxn modelId="{0B2901AA-F201-4D3C-ADE9-09393E66BB4C}" type="presParOf" srcId="{EA4937F7-1DA5-427E-8EC7-24014C0AFCB4}" destId="{FB984937-3735-45FE-AF3C-5E47FF44BF7B}" srcOrd="2" destOrd="0" presId="urn:microsoft.com/office/officeart/2005/8/layout/cycle6"/>
    <dgm:cxn modelId="{84DFEEF0-2998-4171-BCB1-5B341FC667D9}" type="presParOf" srcId="{EA4937F7-1DA5-427E-8EC7-24014C0AFCB4}" destId="{193B20C3-84BF-4D58-9D5D-19B13FDFFCC0}" srcOrd="3" destOrd="0" presId="urn:microsoft.com/office/officeart/2005/8/layout/cycle6"/>
    <dgm:cxn modelId="{ECB3E2D1-80D8-48B8-A212-D5DF6CE0AAA9}" type="presParOf" srcId="{EA4937F7-1DA5-427E-8EC7-24014C0AFCB4}" destId="{8357F691-4B7C-4145-B8F2-1701A57CDFB7}" srcOrd="4" destOrd="0" presId="urn:microsoft.com/office/officeart/2005/8/layout/cycle6"/>
    <dgm:cxn modelId="{003C0ED9-0A30-462E-B7EE-4D97DA4278F5}" type="presParOf" srcId="{EA4937F7-1DA5-427E-8EC7-24014C0AFCB4}" destId="{316E6376-9F1F-4912-BECD-F1BF0370BA42}" srcOrd="5" destOrd="0" presId="urn:microsoft.com/office/officeart/2005/8/layout/cycle6"/>
    <dgm:cxn modelId="{29878BF5-8229-4FF0-9E60-C93F241A585B}" type="presParOf" srcId="{EA4937F7-1DA5-427E-8EC7-24014C0AFCB4}" destId="{0BF41822-B88C-4AE2-A9C2-4D2F401A837C}" srcOrd="6" destOrd="0" presId="urn:microsoft.com/office/officeart/2005/8/layout/cycle6"/>
    <dgm:cxn modelId="{040DDCE8-F867-4A6A-8AD4-6FA3E30BF583}" type="presParOf" srcId="{EA4937F7-1DA5-427E-8EC7-24014C0AFCB4}" destId="{836FF758-10C1-4847-9E00-FA12AABBEBAB}" srcOrd="7" destOrd="0" presId="urn:microsoft.com/office/officeart/2005/8/layout/cycle6"/>
    <dgm:cxn modelId="{95050EFE-4A23-4997-9B55-023559CFFEA6}" type="presParOf" srcId="{EA4937F7-1DA5-427E-8EC7-24014C0AFCB4}" destId="{C803E8B6-5E50-4C8D-B3F0-A5354C09D071}" srcOrd="8" destOrd="0" presId="urn:microsoft.com/office/officeart/2005/8/layout/cycle6"/>
    <dgm:cxn modelId="{09DFE750-7119-4705-BBBE-DB5649A753B3}" type="presParOf" srcId="{EA4937F7-1DA5-427E-8EC7-24014C0AFCB4}" destId="{F32BB0AA-9C15-48FF-810C-A157B492B69C}" srcOrd="9" destOrd="0" presId="urn:microsoft.com/office/officeart/2005/8/layout/cycle6"/>
    <dgm:cxn modelId="{83C24C6F-C685-4973-8BC5-47D9F0F0917D}" type="presParOf" srcId="{EA4937F7-1DA5-427E-8EC7-24014C0AFCB4}" destId="{BE17E29A-0399-40F1-98D2-046068ED46CA}" srcOrd="10" destOrd="0" presId="urn:microsoft.com/office/officeart/2005/8/layout/cycle6"/>
    <dgm:cxn modelId="{30E16511-E338-4D80-B424-3222439E2D79}" type="presParOf" srcId="{EA4937F7-1DA5-427E-8EC7-24014C0AFCB4}" destId="{0D0D80DA-0D77-4F8E-BE0A-D002BA6659E8}" srcOrd="11" destOrd="0" presId="urn:microsoft.com/office/officeart/2005/8/layout/cycle6"/>
    <dgm:cxn modelId="{DE0EE413-6243-4BF0-B9B7-C4522F0D5186}" type="presParOf" srcId="{EA4937F7-1DA5-427E-8EC7-24014C0AFCB4}" destId="{B221FCF7-C44F-4FF0-89DD-E32264989E3B}" srcOrd="12" destOrd="0" presId="urn:microsoft.com/office/officeart/2005/8/layout/cycle6"/>
    <dgm:cxn modelId="{39C23CB5-8CBA-4017-8ED8-E0D262E6F42C}" type="presParOf" srcId="{EA4937F7-1DA5-427E-8EC7-24014C0AFCB4}" destId="{C7A2159F-DE4F-4596-B3DD-4E8CC9C57E1C}" srcOrd="13" destOrd="0" presId="urn:microsoft.com/office/officeart/2005/8/layout/cycle6"/>
    <dgm:cxn modelId="{8F7F3E6B-D251-4D5A-83DC-02B22A547C78}" type="presParOf" srcId="{EA4937F7-1DA5-427E-8EC7-24014C0AFCB4}" destId="{7AACE9FC-0960-4DD1-A717-05043B0C5866}" srcOrd="14" destOrd="0" presId="urn:microsoft.com/office/officeart/2005/8/layout/cycle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F8D26EF-DD76-40DE-934F-18A8EFA08E67}">
      <dsp:nvSpPr>
        <dsp:cNvPr id="0" name=""/>
        <dsp:cNvSpPr/>
      </dsp:nvSpPr>
      <dsp:spPr>
        <a:xfrm>
          <a:off x="2960972" y="3348"/>
          <a:ext cx="1576134" cy="102448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CH" sz="1800" kern="1200" dirty="0"/>
            <a:t>Politique</a:t>
          </a:r>
        </a:p>
      </dsp:txBody>
      <dsp:txXfrm>
        <a:off x="3010983" y="53359"/>
        <a:ext cx="1476112" cy="924465"/>
      </dsp:txXfrm>
    </dsp:sp>
    <dsp:sp modelId="{FB984937-3735-45FE-AF3C-5E47FF44BF7B}">
      <dsp:nvSpPr>
        <dsp:cNvPr id="0" name=""/>
        <dsp:cNvSpPr/>
      </dsp:nvSpPr>
      <dsp:spPr>
        <a:xfrm>
          <a:off x="1702778" y="515592"/>
          <a:ext cx="4092522" cy="4092522"/>
        </a:xfrm>
        <a:custGeom>
          <a:avLst/>
          <a:gdLst/>
          <a:ahLst/>
          <a:cxnLst/>
          <a:rect l="0" t="0" r="0" b="0"/>
          <a:pathLst>
            <a:path>
              <a:moveTo>
                <a:pt x="2845149" y="162391"/>
              </a:moveTo>
              <a:arcTo wR="2046261" hR="2046261" stAng="17578813" swAng="1960820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93B20C3-84BF-4D58-9D5D-19B13FDFFCC0}">
      <dsp:nvSpPr>
        <dsp:cNvPr id="0" name=""/>
        <dsp:cNvSpPr/>
      </dsp:nvSpPr>
      <dsp:spPr>
        <a:xfrm>
          <a:off x="4907083" y="1417280"/>
          <a:ext cx="1576134" cy="102448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CH" sz="1800" kern="1200" dirty="0"/>
            <a:t>Technologique</a:t>
          </a:r>
        </a:p>
      </dsp:txBody>
      <dsp:txXfrm>
        <a:off x="4957094" y="1467291"/>
        <a:ext cx="1476112" cy="924465"/>
      </dsp:txXfrm>
    </dsp:sp>
    <dsp:sp modelId="{316E6376-9F1F-4912-BECD-F1BF0370BA42}">
      <dsp:nvSpPr>
        <dsp:cNvPr id="0" name=""/>
        <dsp:cNvSpPr/>
      </dsp:nvSpPr>
      <dsp:spPr>
        <a:xfrm>
          <a:off x="1702778" y="515592"/>
          <a:ext cx="4092522" cy="4092522"/>
        </a:xfrm>
        <a:custGeom>
          <a:avLst/>
          <a:gdLst/>
          <a:ahLst/>
          <a:cxnLst/>
          <a:rect l="0" t="0" r="0" b="0"/>
          <a:pathLst>
            <a:path>
              <a:moveTo>
                <a:pt x="4089722" y="1939252"/>
              </a:moveTo>
              <a:arcTo wR="2046261" hR="2046261" stAng="21420142" swAng="2195751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BF41822-B88C-4AE2-A9C2-4D2F401A837C}">
      <dsp:nvSpPr>
        <dsp:cNvPr id="0" name=""/>
        <dsp:cNvSpPr/>
      </dsp:nvSpPr>
      <dsp:spPr>
        <a:xfrm>
          <a:off x="4163735" y="3705070"/>
          <a:ext cx="1576134" cy="102448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CH" sz="1800" kern="1200" dirty="0"/>
            <a:t>Economique</a:t>
          </a:r>
        </a:p>
      </dsp:txBody>
      <dsp:txXfrm>
        <a:off x="4213746" y="3755081"/>
        <a:ext cx="1476112" cy="924465"/>
      </dsp:txXfrm>
    </dsp:sp>
    <dsp:sp modelId="{C803E8B6-5E50-4C8D-B3F0-A5354C09D071}">
      <dsp:nvSpPr>
        <dsp:cNvPr id="0" name=""/>
        <dsp:cNvSpPr/>
      </dsp:nvSpPr>
      <dsp:spPr>
        <a:xfrm>
          <a:off x="1702778" y="515592"/>
          <a:ext cx="4092522" cy="4092522"/>
        </a:xfrm>
        <a:custGeom>
          <a:avLst/>
          <a:gdLst/>
          <a:ahLst/>
          <a:cxnLst/>
          <a:rect l="0" t="0" r="0" b="0"/>
          <a:pathLst>
            <a:path>
              <a:moveTo>
                <a:pt x="2452831" y="4051725"/>
              </a:moveTo>
              <a:arcTo wR="2046261" hR="2046261" stAng="4712381" swAng="1375237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32BB0AA-9C15-48FF-810C-A157B492B69C}">
      <dsp:nvSpPr>
        <dsp:cNvPr id="0" name=""/>
        <dsp:cNvSpPr/>
      </dsp:nvSpPr>
      <dsp:spPr>
        <a:xfrm>
          <a:off x="1758210" y="3705070"/>
          <a:ext cx="1576134" cy="102448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CH" sz="1800" kern="1200" dirty="0"/>
            <a:t>Ecologique</a:t>
          </a:r>
        </a:p>
      </dsp:txBody>
      <dsp:txXfrm>
        <a:off x="1808221" y="3755081"/>
        <a:ext cx="1476112" cy="924465"/>
      </dsp:txXfrm>
    </dsp:sp>
    <dsp:sp modelId="{0D0D80DA-0D77-4F8E-BE0A-D002BA6659E8}">
      <dsp:nvSpPr>
        <dsp:cNvPr id="0" name=""/>
        <dsp:cNvSpPr/>
      </dsp:nvSpPr>
      <dsp:spPr>
        <a:xfrm>
          <a:off x="1702778" y="515592"/>
          <a:ext cx="4092522" cy="4092522"/>
        </a:xfrm>
        <a:custGeom>
          <a:avLst/>
          <a:gdLst/>
          <a:ahLst/>
          <a:cxnLst/>
          <a:rect l="0" t="0" r="0" b="0"/>
          <a:pathLst>
            <a:path>
              <a:moveTo>
                <a:pt x="341851" y="3178592"/>
              </a:moveTo>
              <a:arcTo wR="2046261" hR="2046261" stAng="8784107" swAng="2195751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221FCF7-C44F-4FF0-89DD-E32264989E3B}">
      <dsp:nvSpPr>
        <dsp:cNvPr id="0" name=""/>
        <dsp:cNvSpPr/>
      </dsp:nvSpPr>
      <dsp:spPr>
        <a:xfrm>
          <a:off x="1014862" y="1417280"/>
          <a:ext cx="1576134" cy="102448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CH" sz="1800" kern="1200" dirty="0"/>
            <a:t>Juridique</a:t>
          </a:r>
        </a:p>
      </dsp:txBody>
      <dsp:txXfrm>
        <a:off x="1064873" y="1467291"/>
        <a:ext cx="1476112" cy="924465"/>
      </dsp:txXfrm>
    </dsp:sp>
    <dsp:sp modelId="{7AACE9FC-0960-4DD1-A717-05043B0C5866}">
      <dsp:nvSpPr>
        <dsp:cNvPr id="0" name=""/>
        <dsp:cNvSpPr/>
      </dsp:nvSpPr>
      <dsp:spPr>
        <a:xfrm>
          <a:off x="1702778" y="515592"/>
          <a:ext cx="4092522" cy="4092522"/>
        </a:xfrm>
        <a:custGeom>
          <a:avLst/>
          <a:gdLst/>
          <a:ahLst/>
          <a:cxnLst/>
          <a:rect l="0" t="0" r="0" b="0"/>
          <a:pathLst>
            <a:path>
              <a:moveTo>
                <a:pt x="356642" y="891976"/>
              </a:moveTo>
              <a:arcTo wR="2046261" hR="2046261" stAng="12860367" swAng="1960820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F8D26EF-DD76-40DE-934F-18A8EFA08E67}">
      <dsp:nvSpPr>
        <dsp:cNvPr id="0" name=""/>
        <dsp:cNvSpPr/>
      </dsp:nvSpPr>
      <dsp:spPr>
        <a:xfrm>
          <a:off x="2960972" y="3348"/>
          <a:ext cx="1576134" cy="102448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CH" sz="2000" kern="1200" dirty="0"/>
            <a:t>Clients</a:t>
          </a:r>
        </a:p>
      </dsp:txBody>
      <dsp:txXfrm>
        <a:off x="3010983" y="53359"/>
        <a:ext cx="1476112" cy="924465"/>
      </dsp:txXfrm>
    </dsp:sp>
    <dsp:sp modelId="{FB984937-3735-45FE-AF3C-5E47FF44BF7B}">
      <dsp:nvSpPr>
        <dsp:cNvPr id="0" name=""/>
        <dsp:cNvSpPr/>
      </dsp:nvSpPr>
      <dsp:spPr>
        <a:xfrm>
          <a:off x="1702778" y="515592"/>
          <a:ext cx="4092522" cy="4092522"/>
        </a:xfrm>
        <a:custGeom>
          <a:avLst/>
          <a:gdLst/>
          <a:ahLst/>
          <a:cxnLst/>
          <a:rect l="0" t="0" r="0" b="0"/>
          <a:pathLst>
            <a:path>
              <a:moveTo>
                <a:pt x="2845149" y="162391"/>
              </a:moveTo>
              <a:arcTo wR="2046261" hR="2046261" stAng="17578813" swAng="1960820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93B20C3-84BF-4D58-9D5D-19B13FDFFCC0}">
      <dsp:nvSpPr>
        <dsp:cNvPr id="0" name=""/>
        <dsp:cNvSpPr/>
      </dsp:nvSpPr>
      <dsp:spPr>
        <a:xfrm>
          <a:off x="4907083" y="1417280"/>
          <a:ext cx="1576134" cy="102448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CH" sz="2000" kern="1200" dirty="0"/>
            <a:t>Concurrents</a:t>
          </a:r>
        </a:p>
      </dsp:txBody>
      <dsp:txXfrm>
        <a:off x="4957094" y="1467291"/>
        <a:ext cx="1476112" cy="924465"/>
      </dsp:txXfrm>
    </dsp:sp>
    <dsp:sp modelId="{316E6376-9F1F-4912-BECD-F1BF0370BA42}">
      <dsp:nvSpPr>
        <dsp:cNvPr id="0" name=""/>
        <dsp:cNvSpPr/>
      </dsp:nvSpPr>
      <dsp:spPr>
        <a:xfrm>
          <a:off x="1702778" y="515592"/>
          <a:ext cx="4092522" cy="4092522"/>
        </a:xfrm>
        <a:custGeom>
          <a:avLst/>
          <a:gdLst/>
          <a:ahLst/>
          <a:cxnLst/>
          <a:rect l="0" t="0" r="0" b="0"/>
          <a:pathLst>
            <a:path>
              <a:moveTo>
                <a:pt x="4089722" y="1939252"/>
              </a:moveTo>
              <a:arcTo wR="2046261" hR="2046261" stAng="21420142" swAng="2195751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BF41822-B88C-4AE2-A9C2-4D2F401A837C}">
      <dsp:nvSpPr>
        <dsp:cNvPr id="0" name=""/>
        <dsp:cNvSpPr/>
      </dsp:nvSpPr>
      <dsp:spPr>
        <a:xfrm>
          <a:off x="4163735" y="3705070"/>
          <a:ext cx="1576134" cy="102448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CH" sz="2000" kern="1200" dirty="0"/>
            <a:t>Fournisseurs</a:t>
          </a:r>
        </a:p>
      </dsp:txBody>
      <dsp:txXfrm>
        <a:off x="4213746" y="3755081"/>
        <a:ext cx="1476112" cy="924465"/>
      </dsp:txXfrm>
    </dsp:sp>
    <dsp:sp modelId="{C803E8B6-5E50-4C8D-B3F0-A5354C09D071}">
      <dsp:nvSpPr>
        <dsp:cNvPr id="0" name=""/>
        <dsp:cNvSpPr/>
      </dsp:nvSpPr>
      <dsp:spPr>
        <a:xfrm>
          <a:off x="1702778" y="515592"/>
          <a:ext cx="4092522" cy="4092522"/>
        </a:xfrm>
        <a:custGeom>
          <a:avLst/>
          <a:gdLst/>
          <a:ahLst/>
          <a:cxnLst/>
          <a:rect l="0" t="0" r="0" b="0"/>
          <a:pathLst>
            <a:path>
              <a:moveTo>
                <a:pt x="2452831" y="4051725"/>
              </a:moveTo>
              <a:arcTo wR="2046261" hR="2046261" stAng="4712381" swAng="1375237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32BB0AA-9C15-48FF-810C-A157B492B69C}">
      <dsp:nvSpPr>
        <dsp:cNvPr id="0" name=""/>
        <dsp:cNvSpPr/>
      </dsp:nvSpPr>
      <dsp:spPr>
        <a:xfrm>
          <a:off x="1758210" y="3705070"/>
          <a:ext cx="1576134" cy="102448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CH" sz="2000" kern="1200" dirty="0"/>
            <a:t>Fournisseurs de capitaux</a:t>
          </a:r>
        </a:p>
      </dsp:txBody>
      <dsp:txXfrm>
        <a:off x="1808221" y="3755081"/>
        <a:ext cx="1476112" cy="924465"/>
      </dsp:txXfrm>
    </dsp:sp>
    <dsp:sp modelId="{0D0D80DA-0D77-4F8E-BE0A-D002BA6659E8}">
      <dsp:nvSpPr>
        <dsp:cNvPr id="0" name=""/>
        <dsp:cNvSpPr/>
      </dsp:nvSpPr>
      <dsp:spPr>
        <a:xfrm>
          <a:off x="1702778" y="515592"/>
          <a:ext cx="4092522" cy="4092522"/>
        </a:xfrm>
        <a:custGeom>
          <a:avLst/>
          <a:gdLst/>
          <a:ahLst/>
          <a:cxnLst/>
          <a:rect l="0" t="0" r="0" b="0"/>
          <a:pathLst>
            <a:path>
              <a:moveTo>
                <a:pt x="341851" y="3178592"/>
              </a:moveTo>
              <a:arcTo wR="2046261" hR="2046261" stAng="8784107" swAng="2195751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221FCF7-C44F-4FF0-89DD-E32264989E3B}">
      <dsp:nvSpPr>
        <dsp:cNvPr id="0" name=""/>
        <dsp:cNvSpPr/>
      </dsp:nvSpPr>
      <dsp:spPr>
        <a:xfrm>
          <a:off x="1014862" y="1417280"/>
          <a:ext cx="1576134" cy="102448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CH" sz="2000" kern="1200" dirty="0"/>
            <a:t>Syndicats et patronats</a:t>
          </a:r>
        </a:p>
      </dsp:txBody>
      <dsp:txXfrm>
        <a:off x="1064873" y="1467291"/>
        <a:ext cx="1476112" cy="924465"/>
      </dsp:txXfrm>
    </dsp:sp>
    <dsp:sp modelId="{7AACE9FC-0960-4DD1-A717-05043B0C5866}">
      <dsp:nvSpPr>
        <dsp:cNvPr id="0" name=""/>
        <dsp:cNvSpPr/>
      </dsp:nvSpPr>
      <dsp:spPr>
        <a:xfrm>
          <a:off x="1702778" y="515592"/>
          <a:ext cx="4092522" cy="4092522"/>
        </a:xfrm>
        <a:custGeom>
          <a:avLst/>
          <a:gdLst/>
          <a:ahLst/>
          <a:cxnLst/>
          <a:rect l="0" t="0" r="0" b="0"/>
          <a:pathLst>
            <a:path>
              <a:moveTo>
                <a:pt x="356642" y="891976"/>
              </a:moveTo>
              <a:arcTo wR="2046261" hR="2046261" stAng="12860367" swAng="1960820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re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22" name="Sous-titre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fr-FR"/>
              <a:t>Cliquez pour modifier le style des sous-titres du masque</a:t>
            </a:r>
            <a:endParaRPr kumimoji="0"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62D653-B27F-4594-80CE-9508728FA9AD}" type="datetimeFigureOut">
              <a:rPr lang="fr-CH" smtClean="0"/>
              <a:pPr/>
              <a:t>24.11.2025</a:t>
            </a:fld>
            <a:endParaRPr lang="fr-CH"/>
          </a:p>
        </p:txBody>
      </p:sp>
      <p:sp>
        <p:nvSpPr>
          <p:cNvPr id="20" name="Espace réservé du pied de page 1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10" name="Espace réservé du numéro de diapositive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A6D320-6163-4181-9058-2C62F7144F2B}" type="slidenum">
              <a:rPr lang="fr-CH" smtClean="0"/>
              <a:pPr/>
              <a:t>‹N°›</a:t>
            </a:fld>
            <a:endParaRPr lang="fr-CH"/>
          </a:p>
        </p:txBody>
      </p:sp>
      <p:sp>
        <p:nvSpPr>
          <p:cNvPr id="8" name="Ellipse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Ellipse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62D653-B27F-4594-80CE-9508728FA9AD}" type="datetimeFigureOut">
              <a:rPr lang="fr-CH" smtClean="0"/>
              <a:pPr/>
              <a:t>24.11.2025</a:t>
            </a:fld>
            <a:endParaRPr lang="fr-CH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A6D320-6163-4181-9058-2C62F7144F2B}" type="slidenum">
              <a:rPr lang="fr-CH" smtClean="0"/>
              <a:pPr/>
              <a:t>‹N°›</a:t>
            </a:fld>
            <a:endParaRPr lang="fr-CH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/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62D653-B27F-4594-80CE-9508728FA9AD}" type="datetimeFigureOut">
              <a:rPr lang="fr-CH" smtClean="0"/>
              <a:pPr/>
              <a:t>24.11.2025</a:t>
            </a:fld>
            <a:endParaRPr lang="fr-CH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A6D320-6163-4181-9058-2C62F7144F2B}" type="slidenum">
              <a:rPr lang="fr-CH" smtClean="0"/>
              <a:pPr/>
              <a:t>‹N°›</a:t>
            </a:fld>
            <a:endParaRPr lang="fr-CH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62D653-B27F-4594-80CE-9508728FA9AD}" type="datetimeFigureOut">
              <a:rPr lang="fr-CH" smtClean="0"/>
              <a:pPr/>
              <a:t>24.11.2025</a:t>
            </a:fld>
            <a:endParaRPr lang="fr-CH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A6D320-6163-4181-9058-2C62F7144F2B}" type="slidenum">
              <a:rPr lang="fr-CH" smtClean="0"/>
              <a:pPr/>
              <a:t>‹N°›</a:t>
            </a:fld>
            <a:endParaRPr lang="fr-CH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fr-FR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62D653-B27F-4594-80CE-9508728FA9AD}" type="datetimeFigureOut">
              <a:rPr lang="fr-CH" smtClean="0"/>
              <a:pPr/>
              <a:t>24.11.2025</a:t>
            </a:fld>
            <a:endParaRPr lang="fr-CH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A6D320-6163-4181-9058-2C62F7144F2B}" type="slidenum">
              <a:rPr lang="fr-CH" smtClean="0"/>
              <a:pPr/>
              <a:t>‹N°›</a:t>
            </a:fld>
            <a:endParaRPr lang="fr-CH"/>
          </a:p>
        </p:txBody>
      </p:sp>
      <p:sp>
        <p:nvSpPr>
          <p:cNvPr id="10" name="Rectangle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Ellipse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Ellipse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/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62D653-B27F-4594-80CE-9508728FA9AD}" type="datetimeFigureOut">
              <a:rPr lang="fr-CH" smtClean="0"/>
              <a:pPr/>
              <a:t>24.11.2025</a:t>
            </a:fld>
            <a:endParaRPr lang="fr-CH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A6D320-6163-4181-9058-2C62F7144F2B}" type="slidenum">
              <a:rPr lang="fr-CH" smtClean="0"/>
              <a:pPr/>
              <a:t>‹N°›</a:t>
            </a:fld>
            <a:endParaRPr lang="fr-CH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fr-FR"/>
              <a:t>Cliquez pour modifier les styles du texte du masque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fr-FR"/>
              <a:t>Cliquez pour modifier les styles du texte du masque</a:t>
            </a:r>
          </a:p>
        </p:txBody>
      </p:sp>
      <p:sp>
        <p:nvSpPr>
          <p:cNvPr id="5" name="Espace réservé du contenu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62D653-B27F-4594-80CE-9508728FA9AD}" type="datetimeFigureOut">
              <a:rPr lang="fr-CH" smtClean="0"/>
              <a:pPr/>
              <a:t>24.11.2025</a:t>
            </a:fld>
            <a:endParaRPr lang="fr-CH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A6D320-6163-4181-9058-2C62F7144F2B}" type="slidenum">
              <a:rPr lang="fr-CH" smtClean="0"/>
              <a:pPr/>
              <a:t>‹N°›</a:t>
            </a:fld>
            <a:endParaRPr lang="fr-CH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/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62D653-B27F-4594-80CE-9508728FA9AD}" type="datetimeFigureOut">
              <a:rPr lang="fr-CH" smtClean="0"/>
              <a:pPr/>
              <a:t>24.11.2025</a:t>
            </a:fld>
            <a:endParaRPr lang="fr-CH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A6D320-6163-4181-9058-2C62F7144F2B}" type="slidenum">
              <a:rPr lang="fr-CH" smtClean="0"/>
              <a:pPr/>
              <a:t>‹N°›</a:t>
            </a:fld>
            <a:endParaRPr lang="fr-CH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62D653-B27F-4594-80CE-9508728FA9AD}" type="datetimeFigureOut">
              <a:rPr lang="fr-CH" smtClean="0"/>
              <a:pPr/>
              <a:t>24.11.2025</a:t>
            </a:fld>
            <a:endParaRPr lang="fr-CH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A6D320-6163-4181-9058-2C62F7144F2B}" type="slidenum">
              <a:rPr lang="fr-CH" smtClean="0"/>
              <a:pPr/>
              <a:t>‹N°›</a:t>
            </a:fld>
            <a:endParaRPr lang="fr-CH"/>
          </a:p>
        </p:txBody>
      </p:sp>
      <p:sp>
        <p:nvSpPr>
          <p:cNvPr id="6" name="Rectangle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fr-FR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62D653-B27F-4594-80CE-9508728FA9AD}" type="datetimeFigureOut">
              <a:rPr lang="fr-CH" smtClean="0"/>
              <a:pPr/>
              <a:t>24.11.2025</a:t>
            </a:fld>
            <a:endParaRPr lang="fr-CH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A6D320-6163-4181-9058-2C62F7144F2B}" type="slidenum">
              <a:rPr lang="fr-CH" smtClean="0"/>
              <a:pPr/>
              <a:t>‹N°›</a:t>
            </a:fld>
            <a:endParaRPr lang="fr-CH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62D653-B27F-4594-80CE-9508728FA9AD}" type="datetimeFigureOut">
              <a:rPr lang="fr-CH" smtClean="0"/>
              <a:pPr/>
              <a:t>24.11.2025</a:t>
            </a:fld>
            <a:endParaRPr lang="fr-CH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A6D320-6163-4181-9058-2C62F7144F2B}" type="slidenum">
              <a:rPr lang="fr-CH" smtClean="0"/>
              <a:pPr/>
              <a:t>‹N°›</a:t>
            </a:fld>
            <a:endParaRPr lang="fr-CH"/>
          </a:p>
        </p:txBody>
      </p:sp>
      <p:sp>
        <p:nvSpPr>
          <p:cNvPr id="8" name="Rectangle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/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fr-FR"/>
              <a:t>Cliquez sur l'icône pour ajouter une image</a:t>
            </a:r>
            <a:endParaRPr kumimoji="0" lang="en-US" dirty="0"/>
          </a:p>
        </p:txBody>
      </p:sp>
      <p:sp>
        <p:nvSpPr>
          <p:cNvPr id="9" name="Organigramme : Processus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Organigramme : Processus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fr-FR"/>
              <a:t>Cliquez pour modifier les styles du texte du masque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cteurs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Ellipse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Bouée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5" name="Espace réservé du titre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9" name="Espace réservé du texte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fr-FR"/>
              <a:t>Cliquez pour modifier les styles du texte du masque</a:t>
            </a:r>
          </a:p>
          <a:p>
            <a:pPr lvl="1" eaLnBrk="1" latinLnBrk="0" hangingPunct="1"/>
            <a:r>
              <a:rPr kumimoji="0" lang="fr-FR"/>
              <a:t>Deuxième niveau</a:t>
            </a:r>
          </a:p>
          <a:p>
            <a:pPr lvl="2" eaLnBrk="1" latinLnBrk="0" hangingPunct="1"/>
            <a:r>
              <a:rPr kumimoji="0" lang="fr-FR"/>
              <a:t>Troisième niveau</a:t>
            </a:r>
          </a:p>
          <a:p>
            <a:pPr lvl="3" eaLnBrk="1" latinLnBrk="0" hangingPunct="1"/>
            <a:r>
              <a:rPr kumimoji="0" lang="fr-FR"/>
              <a:t>Quatrième niveau</a:t>
            </a:r>
          </a:p>
          <a:p>
            <a:pPr lvl="4" eaLnBrk="1" latinLnBrk="0" hangingPunct="1"/>
            <a:r>
              <a:rPr kumimoji="0" lang="fr-FR"/>
              <a:t>Cinquième niveau</a:t>
            </a:r>
            <a:endParaRPr kumimoji="0" lang="en-US"/>
          </a:p>
        </p:txBody>
      </p:sp>
      <p:sp>
        <p:nvSpPr>
          <p:cNvPr id="24" name="Espace réservé de la date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7762D653-B27F-4594-80CE-9508728FA9AD}" type="datetimeFigureOut">
              <a:rPr lang="fr-CH" smtClean="0"/>
              <a:pPr/>
              <a:t>24.11.2025</a:t>
            </a:fld>
            <a:endParaRPr lang="fr-CH"/>
          </a:p>
        </p:txBody>
      </p:sp>
      <p:sp>
        <p:nvSpPr>
          <p:cNvPr id="10" name="Espace réservé du pied de page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fr-CH"/>
          </a:p>
        </p:txBody>
      </p:sp>
      <p:sp>
        <p:nvSpPr>
          <p:cNvPr id="22" name="Espace réservé du numéro de diapositive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2CA6D320-6163-4181-9058-2C62F7144F2B}" type="slidenum">
              <a:rPr lang="fr-CH" smtClean="0"/>
              <a:pPr/>
              <a:t>‹N°›</a:t>
            </a:fld>
            <a:endParaRPr lang="fr-CH"/>
          </a:p>
        </p:txBody>
      </p:sp>
      <p:sp>
        <p:nvSpPr>
          <p:cNvPr id="15" name="Rectangle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467544" y="476672"/>
            <a:ext cx="8136904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H" sz="2400" dirty="0"/>
              <a:t>Plan d’aujourd’hui :</a:t>
            </a:r>
          </a:p>
          <a:p>
            <a:pPr marL="342900" indent="-342900"/>
            <a:endParaRPr lang="fr-CH" sz="2400" dirty="0"/>
          </a:p>
          <a:p>
            <a:pPr marL="342900" indent="-342900">
              <a:buFontTx/>
              <a:buChar char="-"/>
            </a:pPr>
            <a:r>
              <a:rPr lang="fr-CH" sz="2400" b="1" dirty="0">
                <a:solidFill>
                  <a:srgbClr val="FF0000"/>
                </a:solidFill>
              </a:rPr>
              <a:t>Objectif : différencier le macro (chap. 4) du </a:t>
            </a:r>
            <a:r>
              <a:rPr lang="fr-CH" sz="2400" b="1" dirty="0" err="1">
                <a:solidFill>
                  <a:srgbClr val="FF0000"/>
                </a:solidFill>
              </a:rPr>
              <a:t>micro-environnement</a:t>
            </a:r>
            <a:r>
              <a:rPr lang="fr-CH" sz="2400" b="1" dirty="0">
                <a:solidFill>
                  <a:srgbClr val="FF0000"/>
                </a:solidFill>
              </a:rPr>
              <a:t> (chap. 5) ! </a:t>
            </a:r>
          </a:p>
          <a:p>
            <a:pPr marL="342900" indent="-342900">
              <a:buFontTx/>
              <a:buChar char="-"/>
            </a:pPr>
            <a:endParaRPr lang="fr-CH" sz="2400" b="1" dirty="0">
              <a:solidFill>
                <a:srgbClr val="FF0000"/>
              </a:solidFill>
            </a:endParaRPr>
          </a:p>
          <a:p>
            <a:pPr marL="342900" indent="-342900">
              <a:buFontTx/>
              <a:buChar char="-"/>
            </a:pPr>
            <a:r>
              <a:rPr lang="fr-CH" sz="2400" b="1" dirty="0">
                <a:solidFill>
                  <a:srgbClr val="FF0000"/>
                </a:solidFill>
              </a:rPr>
              <a:t>Classer différentes situations dans les éléments du macro et du </a:t>
            </a:r>
            <a:r>
              <a:rPr lang="fr-CH" sz="2400" b="1" dirty="0" err="1">
                <a:solidFill>
                  <a:srgbClr val="FF0000"/>
                </a:solidFill>
              </a:rPr>
              <a:t>micro-environnement</a:t>
            </a:r>
            <a:endParaRPr lang="fr-CH" sz="2400" b="1" dirty="0">
              <a:solidFill>
                <a:srgbClr val="FF0000"/>
              </a:solidFill>
            </a:endParaRPr>
          </a:p>
          <a:p>
            <a:pPr marL="342900" indent="-342900">
              <a:buFontTx/>
              <a:buChar char="-"/>
            </a:pPr>
            <a:endParaRPr lang="fr-CH" sz="2400" b="1" dirty="0">
              <a:solidFill>
                <a:srgbClr val="FF0000"/>
              </a:solidFill>
            </a:endParaRPr>
          </a:p>
          <a:p>
            <a:pPr marL="342900" indent="-342900">
              <a:buFontTx/>
              <a:buChar char="-"/>
            </a:pPr>
            <a:r>
              <a:rPr lang="fr-CH" sz="2400" b="1" dirty="0">
                <a:solidFill>
                  <a:srgbClr val="FF0000"/>
                </a:solidFill>
              </a:rPr>
              <a:t>Expliquer les conflits d’intérêts entre les différents acteurs du </a:t>
            </a:r>
            <a:r>
              <a:rPr lang="fr-CH" sz="2400" b="1" dirty="0" err="1">
                <a:solidFill>
                  <a:srgbClr val="FF0000"/>
                </a:solidFill>
              </a:rPr>
              <a:t>micro-environnement</a:t>
            </a:r>
            <a:endParaRPr lang="fr-CH" sz="2400" b="1" dirty="0">
              <a:solidFill>
                <a:srgbClr val="FF0000"/>
              </a:solidFill>
            </a:endParaRPr>
          </a:p>
          <a:p>
            <a:pPr marL="342900" indent="-342900"/>
            <a:endParaRPr lang="fr-CH" sz="2400" dirty="0"/>
          </a:p>
          <a:p>
            <a:pPr marL="342900" indent="-342900"/>
            <a:endParaRPr lang="fr-CH" sz="2400" dirty="0"/>
          </a:p>
          <a:p>
            <a:pPr marL="342900" indent="-342900">
              <a:buAutoNum type="arabicPeriod"/>
            </a:pPr>
            <a:endParaRPr lang="fr-CH" sz="24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043608" y="274638"/>
            <a:ext cx="789008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fr-CH" sz="2800" dirty="0"/>
              <a:t>Le macro-environnement</a:t>
            </a:r>
            <a:br>
              <a:rPr lang="fr-CH" sz="2800" dirty="0"/>
            </a:br>
            <a:r>
              <a:rPr lang="fr-CH" sz="2200" b="1" u="sng" dirty="0"/>
              <a:t>L’environnement influence l’entreprise, par contre les décisions de l’entreprise n’influencent pas l’environnement, elle doit s’adapter</a:t>
            </a:r>
            <a:endParaRPr lang="fr-CH" sz="2200" b="1" dirty="0"/>
          </a:p>
        </p:txBody>
      </p:sp>
      <p:graphicFrame>
        <p:nvGraphicFramePr>
          <p:cNvPr id="5" name="Espace réservé du contenu 4"/>
          <p:cNvGraphicFramePr>
            <a:graphicFrameLocks noGrp="1"/>
          </p:cNvGraphicFramePr>
          <p:nvPr>
            <p:ph idx="1"/>
          </p:nvPr>
        </p:nvGraphicFramePr>
        <p:xfrm>
          <a:off x="1435608" y="1447800"/>
          <a:ext cx="7498080" cy="4800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ZoneTexte 5"/>
          <p:cNvSpPr txBox="1"/>
          <p:nvPr/>
        </p:nvSpPr>
        <p:spPr>
          <a:xfrm>
            <a:off x="4427984" y="3175808"/>
            <a:ext cx="1656184" cy="1631216"/>
          </a:xfrm>
          <a:prstGeom prst="rect">
            <a:avLst/>
          </a:prstGeom>
          <a:solidFill>
            <a:srgbClr val="FF0000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fr-CH" sz="20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algn="ctr"/>
            <a:endParaRPr lang="fr-CH" sz="20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algn="ctr"/>
            <a:r>
              <a:rPr lang="fr-CH" sz="2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L’entreprise</a:t>
            </a:r>
          </a:p>
          <a:p>
            <a:pPr algn="ctr"/>
            <a:endParaRPr lang="fr-CH" sz="20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algn="ctr"/>
            <a:endParaRPr lang="fr-CH" sz="20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0" name="Flèche droite 9"/>
          <p:cNvSpPr/>
          <p:nvPr/>
        </p:nvSpPr>
        <p:spPr>
          <a:xfrm>
            <a:off x="3779912" y="2996952"/>
            <a:ext cx="792088" cy="936104"/>
          </a:xfrm>
          <a:prstGeom prst="rightArrow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schemeClr val="tx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11" name="Flèche droite 10"/>
          <p:cNvSpPr/>
          <p:nvPr/>
        </p:nvSpPr>
        <p:spPr>
          <a:xfrm>
            <a:off x="4355976" y="4509120"/>
            <a:ext cx="792088" cy="936104"/>
          </a:xfrm>
          <a:prstGeom prst="rightArrow">
            <a:avLst/>
          </a:prstGeom>
          <a:scene3d>
            <a:camera prst="orthographicFront">
              <a:rot lat="0" lon="0" rev="3000000"/>
            </a:camera>
            <a:lightRig rig="threePt" dir="t"/>
          </a:scene3d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schemeClr val="tx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17" name="Flèche droite 16"/>
          <p:cNvSpPr/>
          <p:nvPr/>
        </p:nvSpPr>
        <p:spPr>
          <a:xfrm>
            <a:off x="5148064" y="4509120"/>
            <a:ext cx="792088" cy="936104"/>
          </a:xfrm>
          <a:prstGeom prst="rightArrow">
            <a:avLst/>
          </a:prstGeom>
          <a:scene3d>
            <a:camera prst="orthographicFront">
              <a:rot lat="0" lon="0" rev="8400000"/>
            </a:camera>
            <a:lightRig rig="threePt" dir="t"/>
          </a:scene3d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schemeClr val="tx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18" name="Flèche droite 17"/>
          <p:cNvSpPr/>
          <p:nvPr/>
        </p:nvSpPr>
        <p:spPr>
          <a:xfrm>
            <a:off x="5652120" y="3068960"/>
            <a:ext cx="792088" cy="936104"/>
          </a:xfrm>
          <a:prstGeom prst="rightArrow">
            <a:avLst/>
          </a:prstGeom>
          <a:scene3d>
            <a:camera prst="orthographicFront">
              <a:rot lat="0" lon="0" rev="12600000"/>
            </a:camera>
            <a:lightRig rig="threePt" dir="t"/>
          </a:scene3d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schemeClr val="tx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19" name="Flèche droite 18"/>
          <p:cNvSpPr/>
          <p:nvPr/>
        </p:nvSpPr>
        <p:spPr>
          <a:xfrm>
            <a:off x="4860032" y="2276872"/>
            <a:ext cx="792088" cy="1152128"/>
          </a:xfrm>
          <a:prstGeom prst="rightArrow">
            <a:avLst/>
          </a:prstGeom>
          <a:scene3d>
            <a:camera prst="orthographicFront">
              <a:rot lat="0" lon="0" rev="16200000"/>
            </a:camera>
            <a:lightRig rig="threePt" dir="t"/>
          </a:scene3d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schemeClr val="tx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20" name="Rectangle à coins arrondis 19"/>
          <p:cNvSpPr/>
          <p:nvPr/>
        </p:nvSpPr>
        <p:spPr>
          <a:xfrm>
            <a:off x="2411760" y="4221088"/>
            <a:ext cx="1512168" cy="79208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fr-CH" dirty="0"/>
              <a:t>   Sociétal</a:t>
            </a:r>
          </a:p>
        </p:txBody>
      </p:sp>
      <p:sp>
        <p:nvSpPr>
          <p:cNvPr id="21" name="Flèche droite 20"/>
          <p:cNvSpPr/>
          <p:nvPr/>
        </p:nvSpPr>
        <p:spPr>
          <a:xfrm>
            <a:off x="3779912" y="4077072"/>
            <a:ext cx="792088" cy="576064"/>
          </a:xfrm>
          <a:prstGeom prst="rightArrow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schemeClr val="tx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13" name="Rectangle à coins arrondis 12"/>
          <p:cNvSpPr/>
          <p:nvPr/>
        </p:nvSpPr>
        <p:spPr>
          <a:xfrm>
            <a:off x="6516216" y="4221088"/>
            <a:ext cx="2088232" cy="79208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fr-CH" dirty="0"/>
              <a:t>   Démographique</a:t>
            </a:r>
          </a:p>
        </p:txBody>
      </p:sp>
      <p:sp>
        <p:nvSpPr>
          <p:cNvPr id="14" name="Flèche droite 13"/>
          <p:cNvSpPr/>
          <p:nvPr/>
        </p:nvSpPr>
        <p:spPr>
          <a:xfrm>
            <a:off x="5868144" y="3933056"/>
            <a:ext cx="792088" cy="936104"/>
          </a:xfrm>
          <a:prstGeom prst="rightArrow">
            <a:avLst/>
          </a:prstGeom>
          <a:scene3d>
            <a:camera prst="orthographicFront">
              <a:rot lat="0" lon="0" rev="11099999"/>
            </a:camera>
            <a:lightRig rig="threePt" dir="t"/>
          </a:scene3d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schemeClr val="tx2">
                  <a:lumMod val="40000"/>
                  <a:lumOff val="60000"/>
                </a:schemeClr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ZoneTexte 7"/>
          <p:cNvSpPr txBox="1"/>
          <p:nvPr/>
        </p:nvSpPr>
        <p:spPr>
          <a:xfrm>
            <a:off x="971600" y="404664"/>
            <a:ext cx="7920880" cy="97872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H" dirty="0"/>
              <a:t>Exemple de macro-environnement :</a:t>
            </a:r>
          </a:p>
          <a:p>
            <a:endParaRPr lang="fr-CH" dirty="0"/>
          </a:p>
          <a:p>
            <a:endParaRPr lang="fr-CH" dirty="0"/>
          </a:p>
          <a:p>
            <a:r>
              <a:rPr lang="fr-CH" b="1" u="sng" dirty="0"/>
              <a:t>Nouvelle règle bancaire </a:t>
            </a:r>
            <a:r>
              <a:rPr lang="fr-CH" b="1" dirty="0"/>
              <a:t>: exemple Bâle III règlementation plus dure sur les fonds propres des banques (renforcement des règles pour se prémunir d’une nouvelle crise)</a:t>
            </a:r>
          </a:p>
          <a:p>
            <a:endParaRPr lang="fr-CH" b="1" dirty="0"/>
          </a:p>
          <a:p>
            <a:r>
              <a:rPr lang="fr-CH" b="1" u="sng" dirty="0"/>
              <a:t>Nouvelle loi sur l’Assurance-chômage</a:t>
            </a:r>
          </a:p>
          <a:p>
            <a:endParaRPr lang="fr-CH" b="1" u="sng" dirty="0"/>
          </a:p>
          <a:p>
            <a:r>
              <a:rPr lang="fr-CH" b="1" u="sng" dirty="0"/>
              <a:t>La BNS change son taux d’intérêt</a:t>
            </a:r>
          </a:p>
          <a:p>
            <a:endParaRPr lang="fr-CH" b="1" u="sng" dirty="0"/>
          </a:p>
          <a:p>
            <a:r>
              <a:rPr lang="fr-CH" b="1" u="sng" dirty="0"/>
              <a:t>Un nouveau produit apparaît sur le marché : la pile à combustible</a:t>
            </a:r>
          </a:p>
          <a:p>
            <a:endParaRPr lang="fr-CH" b="1" u="sng" dirty="0"/>
          </a:p>
          <a:p>
            <a:r>
              <a:rPr lang="fr-CH" b="1" u="sng" dirty="0"/>
              <a:t>Le gouvernement décide de sauver l’UBS</a:t>
            </a:r>
          </a:p>
          <a:p>
            <a:endParaRPr lang="fr-CH" b="1" u="sng" dirty="0"/>
          </a:p>
          <a:p>
            <a:r>
              <a:rPr lang="fr-CH" b="1" u="sng" dirty="0"/>
              <a:t>Interdiction de fumer dans les lieux publics</a:t>
            </a:r>
          </a:p>
          <a:p>
            <a:endParaRPr lang="fr-CH" b="1" u="sng" dirty="0"/>
          </a:p>
          <a:p>
            <a:endParaRPr lang="fr-CH" b="1" u="sng" dirty="0"/>
          </a:p>
          <a:p>
            <a:endParaRPr lang="fr-CH" b="1" u="sng" dirty="0"/>
          </a:p>
          <a:p>
            <a:endParaRPr lang="fr-CH" b="1" u="sng" dirty="0"/>
          </a:p>
          <a:p>
            <a:endParaRPr lang="fr-CH" b="1" u="sng" dirty="0"/>
          </a:p>
          <a:p>
            <a:endParaRPr lang="fr-CH" b="1" u="sng" dirty="0"/>
          </a:p>
          <a:p>
            <a:endParaRPr lang="fr-CH" b="1" u="sng" dirty="0"/>
          </a:p>
          <a:p>
            <a:endParaRPr lang="fr-CH" b="1" u="sng" dirty="0"/>
          </a:p>
          <a:p>
            <a:endParaRPr lang="fr-CH" b="1" u="sng" dirty="0"/>
          </a:p>
          <a:p>
            <a:endParaRPr lang="fr-CH" b="1" u="sng" dirty="0"/>
          </a:p>
          <a:p>
            <a:endParaRPr lang="fr-CH" b="1" dirty="0"/>
          </a:p>
          <a:p>
            <a:endParaRPr lang="fr-CH" b="1" dirty="0"/>
          </a:p>
          <a:p>
            <a:endParaRPr lang="fr-CH" b="1" dirty="0"/>
          </a:p>
          <a:p>
            <a:endParaRPr lang="fr-CH" b="1" dirty="0"/>
          </a:p>
          <a:p>
            <a:endParaRPr lang="fr-CH" b="1" dirty="0"/>
          </a:p>
          <a:p>
            <a:endParaRPr lang="fr-CH" b="1" dirty="0"/>
          </a:p>
          <a:p>
            <a:endParaRPr lang="fr-CH" b="1" dirty="0"/>
          </a:p>
          <a:p>
            <a:endParaRPr lang="fr-CH" dirty="0"/>
          </a:p>
          <a:p>
            <a:endParaRPr lang="de-DE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252520" cy="1440160"/>
          </a:xfrm>
        </p:spPr>
        <p:txBody>
          <a:bodyPr>
            <a:normAutofit fontScale="90000"/>
          </a:bodyPr>
          <a:lstStyle/>
          <a:p>
            <a:pPr algn="ctr"/>
            <a:r>
              <a:rPr lang="fr-CH" sz="2800" dirty="0"/>
              <a:t>Le </a:t>
            </a:r>
            <a:r>
              <a:rPr lang="fr-CH" sz="2800" dirty="0" err="1"/>
              <a:t>micro-environnement</a:t>
            </a:r>
            <a:br>
              <a:rPr lang="fr-CH" sz="2800" dirty="0"/>
            </a:br>
            <a:r>
              <a:rPr lang="fr-CH" sz="2800" b="1" u="sng" dirty="0"/>
              <a:t>Interactions</a:t>
            </a:r>
            <a:r>
              <a:rPr lang="fr-CH" sz="2800" b="1" dirty="0"/>
              <a:t> entre l’entreprise et les autres acteurs. L’entreprise est influencée et influence aussi son environnement</a:t>
            </a:r>
          </a:p>
        </p:txBody>
      </p:sp>
      <p:graphicFrame>
        <p:nvGraphicFramePr>
          <p:cNvPr id="5" name="Espace réservé du contenu 4"/>
          <p:cNvGraphicFramePr>
            <a:graphicFrameLocks noGrp="1"/>
          </p:cNvGraphicFramePr>
          <p:nvPr>
            <p:ph idx="1"/>
          </p:nvPr>
        </p:nvGraphicFramePr>
        <p:xfrm>
          <a:off x="1435608" y="1447800"/>
          <a:ext cx="7498080" cy="4800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ZoneTexte 5"/>
          <p:cNvSpPr txBox="1"/>
          <p:nvPr/>
        </p:nvSpPr>
        <p:spPr>
          <a:xfrm>
            <a:off x="4427984" y="3175808"/>
            <a:ext cx="1656184" cy="1631216"/>
          </a:xfrm>
          <a:prstGeom prst="rect">
            <a:avLst/>
          </a:prstGeom>
          <a:solidFill>
            <a:srgbClr val="FF0000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fr-CH" sz="20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algn="ctr"/>
            <a:endParaRPr lang="fr-CH" sz="20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algn="ctr"/>
            <a:r>
              <a:rPr lang="fr-CH" sz="2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L’entreprise</a:t>
            </a:r>
          </a:p>
          <a:p>
            <a:pPr algn="ctr"/>
            <a:endParaRPr lang="fr-CH" sz="20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algn="ctr"/>
            <a:endParaRPr lang="fr-CH" sz="20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2" name="Double flèche horizontale 11"/>
          <p:cNvSpPr/>
          <p:nvPr/>
        </p:nvSpPr>
        <p:spPr>
          <a:xfrm>
            <a:off x="3923928" y="3284984"/>
            <a:ext cx="720080" cy="360040"/>
          </a:xfrm>
          <a:prstGeom prst="leftRight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H">
              <a:solidFill>
                <a:srgbClr val="FF0000"/>
              </a:solidFill>
            </a:endParaRPr>
          </a:p>
        </p:txBody>
      </p:sp>
      <p:sp>
        <p:nvSpPr>
          <p:cNvPr id="13" name="Double flèche horizontale 12"/>
          <p:cNvSpPr/>
          <p:nvPr/>
        </p:nvSpPr>
        <p:spPr>
          <a:xfrm>
            <a:off x="5868144" y="3212976"/>
            <a:ext cx="576064" cy="360040"/>
          </a:xfrm>
          <a:prstGeom prst="leftRight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H">
              <a:solidFill>
                <a:srgbClr val="FF0000"/>
              </a:solidFill>
            </a:endParaRPr>
          </a:p>
        </p:txBody>
      </p:sp>
      <p:sp>
        <p:nvSpPr>
          <p:cNvPr id="14" name="Double flèche horizontale 13"/>
          <p:cNvSpPr/>
          <p:nvPr/>
        </p:nvSpPr>
        <p:spPr>
          <a:xfrm rot="5400000">
            <a:off x="4644008" y="2708920"/>
            <a:ext cx="1080120" cy="360040"/>
          </a:xfrm>
          <a:prstGeom prst="leftRight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H">
              <a:solidFill>
                <a:srgbClr val="FF0000"/>
              </a:solidFill>
            </a:endParaRPr>
          </a:p>
        </p:txBody>
      </p:sp>
      <p:sp>
        <p:nvSpPr>
          <p:cNvPr id="15" name="Double flèche horizontale 14"/>
          <p:cNvSpPr/>
          <p:nvPr/>
        </p:nvSpPr>
        <p:spPr>
          <a:xfrm rot="4620000">
            <a:off x="5508104" y="4801888"/>
            <a:ext cx="720080" cy="360040"/>
          </a:xfrm>
          <a:prstGeom prst="leftRight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H">
              <a:solidFill>
                <a:srgbClr val="FF0000"/>
              </a:solidFill>
            </a:endParaRPr>
          </a:p>
        </p:txBody>
      </p:sp>
      <p:sp>
        <p:nvSpPr>
          <p:cNvPr id="16" name="Double flèche horizontale 15"/>
          <p:cNvSpPr/>
          <p:nvPr/>
        </p:nvSpPr>
        <p:spPr>
          <a:xfrm rot="-3960000">
            <a:off x="4139952" y="4797152"/>
            <a:ext cx="720080" cy="360040"/>
          </a:xfrm>
          <a:prstGeom prst="leftRight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H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683568" y="836712"/>
            <a:ext cx="8460432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H" sz="2800" b="1" u="sng" dirty="0"/>
              <a:t>Le cas </a:t>
            </a:r>
            <a:r>
              <a:rPr lang="fr-CH" sz="2800" b="1" u="sng" dirty="0" err="1"/>
              <a:t>Easyjet</a:t>
            </a:r>
            <a:r>
              <a:rPr lang="fr-CH" sz="2800" b="1" u="sng" dirty="0"/>
              <a:t> </a:t>
            </a:r>
            <a:r>
              <a:rPr lang="fr-CH" sz="2800" b="1" dirty="0"/>
              <a:t>: les retards irritent le principal propriétaire !!!!  </a:t>
            </a:r>
          </a:p>
          <a:p>
            <a:endParaRPr lang="fr-CH" sz="2800" b="1" dirty="0"/>
          </a:p>
          <a:p>
            <a:endParaRPr lang="fr-CH" sz="2800" dirty="0"/>
          </a:p>
          <a:p>
            <a:endParaRPr lang="fr-CH" sz="2800" dirty="0"/>
          </a:p>
          <a:p>
            <a:endParaRPr lang="fr-CH" sz="2800" dirty="0"/>
          </a:p>
          <a:p>
            <a:endParaRPr lang="fr-CH" sz="2800" dirty="0"/>
          </a:p>
          <a:p>
            <a:r>
              <a:rPr lang="fr-CH" sz="2800" b="1" u="sng" dirty="0"/>
              <a:t>Le cas </a:t>
            </a:r>
            <a:r>
              <a:rPr lang="fr-CH" sz="2800" b="1" u="sng" dirty="0" err="1"/>
              <a:t>Lidl</a:t>
            </a:r>
            <a:r>
              <a:rPr lang="fr-CH" sz="2800" b="1" u="sng" dirty="0"/>
              <a:t> et Aldi </a:t>
            </a:r>
            <a:r>
              <a:rPr lang="fr-CH" sz="2800" b="1" dirty="0"/>
              <a:t>: Nouvelle concurrence envers </a:t>
            </a:r>
            <a:r>
              <a:rPr lang="fr-CH" sz="2800" b="1" dirty="0" err="1"/>
              <a:t>Migros</a:t>
            </a:r>
            <a:r>
              <a:rPr lang="fr-CH" sz="2800" b="1" dirty="0"/>
              <a:t> et Coop et Carrefour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re 1">
            <a:extLst>
              <a:ext uri="{FF2B5EF4-FFF2-40B4-BE49-F238E27FC236}">
                <a16:creationId xmlns:a16="http://schemas.microsoft.com/office/drawing/2014/main" id="{771C798E-9244-0F4B-1A68-37942B50A5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9160" y="-52544"/>
            <a:ext cx="7498080" cy="1143000"/>
          </a:xfrm>
        </p:spPr>
        <p:txBody>
          <a:bodyPr>
            <a:normAutofit/>
          </a:bodyPr>
          <a:lstStyle/>
          <a:p>
            <a:pPr eaLnBrk="1" hangingPunct="1"/>
            <a:r>
              <a:rPr lang="fr-CH" altLang="fr-FR" dirty="0">
                <a:ea typeface="ＭＳ Ｐゴシック" panose="020B0600070205080204" pitchFamily="34" charset="-128"/>
              </a:rPr>
              <a:t>Macro vs micro-environnements</a:t>
            </a:r>
          </a:p>
        </p:txBody>
      </p:sp>
      <p:sp>
        <p:nvSpPr>
          <p:cNvPr id="14339" name="Espace réservé du pied de page 3">
            <a:extLst>
              <a:ext uri="{FF2B5EF4-FFF2-40B4-BE49-F238E27FC236}">
                <a16:creationId xmlns:a16="http://schemas.microsoft.com/office/drawing/2014/main" id="{FCC7AB7F-1421-1565-E7CE-20022C20D28E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fr-FR" sz="1200">
                <a:solidFill>
                  <a:srgbClr val="ADADAD"/>
                </a:solidFill>
              </a:rPr>
              <a:t>Economie&amp;Société</a:t>
            </a:r>
          </a:p>
          <a:p>
            <a:pPr>
              <a:spcBef>
                <a:spcPct val="0"/>
              </a:spcBef>
              <a:buFontTx/>
              <a:buNone/>
            </a:pPr>
            <a:endParaRPr lang="fr-FR" altLang="fr-FR" sz="1200">
              <a:solidFill>
                <a:srgbClr val="ADADAD"/>
              </a:solidFill>
            </a:endParaRPr>
          </a:p>
        </p:txBody>
      </p:sp>
      <p:sp>
        <p:nvSpPr>
          <p:cNvPr id="14340" name="Espace réservé du numéro de diapositive 4">
            <a:extLst>
              <a:ext uri="{FF2B5EF4-FFF2-40B4-BE49-F238E27FC236}">
                <a16:creationId xmlns:a16="http://schemas.microsoft.com/office/drawing/2014/main" id="{24F0C118-2F6B-802E-D593-347DCAE9D0C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6C16C6F9-252C-4DE3-A666-6D17F280F46F}" type="slidenum">
              <a:rPr lang="fr-CH" altLang="fr-FR" sz="1200" smtClean="0"/>
              <a:pPr>
                <a:spcBef>
                  <a:spcPct val="0"/>
                </a:spcBef>
                <a:buFontTx/>
                <a:buNone/>
              </a:pPr>
              <a:t>6</a:t>
            </a:fld>
            <a:endParaRPr lang="fr-CH" altLang="fr-FR" sz="1200"/>
          </a:p>
        </p:txBody>
      </p:sp>
      <p:sp>
        <p:nvSpPr>
          <p:cNvPr id="14341" name="Oval 21">
            <a:extLst>
              <a:ext uri="{FF2B5EF4-FFF2-40B4-BE49-F238E27FC236}">
                <a16:creationId xmlns:a16="http://schemas.microsoft.com/office/drawing/2014/main" id="{9AC6369F-D04D-97E2-291C-812CCC2A7F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78288" y="1665288"/>
            <a:ext cx="4968875" cy="360045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CH" altLang="fr-FR" sz="2400">
              <a:solidFill>
                <a:schemeClr val="tx1"/>
              </a:solidFill>
            </a:endParaRPr>
          </a:p>
        </p:txBody>
      </p:sp>
      <p:sp>
        <p:nvSpPr>
          <p:cNvPr id="14342" name="Rectangle 3">
            <a:extLst>
              <a:ext uri="{FF2B5EF4-FFF2-40B4-BE49-F238E27FC236}">
                <a16:creationId xmlns:a16="http://schemas.microsoft.com/office/drawing/2014/main" id="{9C619BBD-1A9D-6F3D-3BF0-6F10931FC90C}"/>
              </a:ext>
            </a:extLst>
          </p:cNvPr>
          <p:cNvSpPr txBox="1">
            <a:spLocks/>
          </p:cNvSpPr>
          <p:nvPr/>
        </p:nvSpPr>
        <p:spPr bwMode="auto">
          <a:xfrm>
            <a:off x="96838" y="1254125"/>
            <a:ext cx="4279900" cy="4751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fr-CH" altLang="fr-FR" sz="2800" b="1" dirty="0"/>
              <a:t>Macro-environnement</a:t>
            </a:r>
          </a:p>
          <a:p>
            <a:pPr lvl="1" eaLnBrk="1" hangingPunct="1">
              <a:buFont typeface="Arial" panose="020B0604020202020204" pitchFamily="34" charset="0"/>
              <a:buNone/>
            </a:pPr>
            <a:r>
              <a:rPr lang="fr-CH" altLang="fr-FR" dirty="0"/>
              <a:t>Environnement sur lequel l’entreprise n’a aucune influence</a:t>
            </a:r>
          </a:p>
          <a:p>
            <a:pPr eaLnBrk="1" hangingPunct="1">
              <a:buFont typeface="Wingdings 2" panose="05020102010507070707" pitchFamily="18" charset="2"/>
              <a:buNone/>
            </a:pPr>
            <a:endParaRPr lang="fr-CH" altLang="fr-FR" sz="2800" dirty="0"/>
          </a:p>
          <a:p>
            <a:pPr eaLnBrk="1" hangingPunct="1"/>
            <a:r>
              <a:rPr lang="fr-CH" altLang="fr-FR" sz="2800" b="1" dirty="0"/>
              <a:t>Micro-environnement</a:t>
            </a:r>
          </a:p>
          <a:p>
            <a:pPr lvl="1" eaLnBrk="1" hangingPunct="1">
              <a:buFont typeface="Arial" panose="020B0604020202020204" pitchFamily="34" charset="0"/>
              <a:buNone/>
            </a:pPr>
            <a:r>
              <a:rPr lang="fr-CH" altLang="fr-FR" dirty="0"/>
              <a:t>Environnement sur lequel l’entreprise peut exercer une influence</a:t>
            </a:r>
          </a:p>
          <a:p>
            <a:pPr eaLnBrk="1" hangingPunct="1">
              <a:buFont typeface="Wingdings 2" panose="05020102010507070707" pitchFamily="18" charset="2"/>
              <a:buNone/>
            </a:pPr>
            <a:endParaRPr lang="fr-FR" altLang="fr-FR" sz="2800" dirty="0"/>
          </a:p>
        </p:txBody>
      </p:sp>
      <p:sp>
        <p:nvSpPr>
          <p:cNvPr id="14343" name="Oval 4">
            <a:extLst>
              <a:ext uri="{FF2B5EF4-FFF2-40B4-BE49-F238E27FC236}">
                <a16:creationId xmlns:a16="http://schemas.microsoft.com/office/drawing/2014/main" id="{A6B5D217-8265-770A-ECED-7187BB489E1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21213" y="2170113"/>
            <a:ext cx="4210050" cy="2663825"/>
          </a:xfrm>
          <a:prstGeom prst="ellipse">
            <a:avLst/>
          </a:prstGeom>
          <a:solidFill>
            <a:srgbClr val="DCF28A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CH" altLang="fr-FR" sz="2400">
              <a:solidFill>
                <a:schemeClr val="tx1"/>
              </a:solidFill>
            </a:endParaRPr>
          </a:p>
        </p:txBody>
      </p:sp>
      <p:sp>
        <p:nvSpPr>
          <p:cNvPr id="14344" name="Oval 5">
            <a:extLst>
              <a:ext uri="{FF2B5EF4-FFF2-40B4-BE49-F238E27FC236}">
                <a16:creationId xmlns:a16="http://schemas.microsoft.com/office/drawing/2014/main" id="{11F82179-2699-A1BF-7A53-95C9C1401B9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00713" y="3105150"/>
            <a:ext cx="2016125" cy="6477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r-CH" altLang="fr-FR" sz="2400" b="1">
                <a:latin typeface="Century Gothic" panose="020B0502020202020204" pitchFamily="34" charset="0"/>
              </a:rPr>
              <a:t>Entreprise</a:t>
            </a:r>
            <a:endParaRPr lang="fr-FR" altLang="fr-FR" sz="2400" b="1">
              <a:latin typeface="Century Gothic" panose="020B0502020202020204" pitchFamily="34" charset="0"/>
            </a:endParaRPr>
          </a:p>
        </p:txBody>
      </p:sp>
      <p:sp>
        <p:nvSpPr>
          <p:cNvPr id="14345" name="Line 6">
            <a:extLst>
              <a:ext uri="{FF2B5EF4-FFF2-40B4-BE49-F238E27FC236}">
                <a16:creationId xmlns:a16="http://schemas.microsoft.com/office/drawing/2014/main" id="{6F69BF35-C697-11D5-E420-60E9756D822B}"/>
              </a:ext>
            </a:extLst>
          </p:cNvPr>
          <p:cNvSpPr>
            <a:spLocks noChangeShapeType="1"/>
          </p:cNvSpPr>
          <p:nvPr/>
        </p:nvSpPr>
        <p:spPr bwMode="auto">
          <a:xfrm>
            <a:off x="6132513" y="1736725"/>
            <a:ext cx="288925" cy="1223963"/>
          </a:xfrm>
          <a:prstGeom prst="line">
            <a:avLst/>
          </a:prstGeom>
          <a:noFill/>
          <a:ln w="76200">
            <a:solidFill>
              <a:srgbClr val="33CCCC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CH"/>
          </a:p>
        </p:txBody>
      </p:sp>
      <p:sp>
        <p:nvSpPr>
          <p:cNvPr id="14346" name="Line 7">
            <a:extLst>
              <a:ext uri="{FF2B5EF4-FFF2-40B4-BE49-F238E27FC236}">
                <a16:creationId xmlns:a16="http://schemas.microsoft.com/office/drawing/2014/main" id="{B127C797-007C-B025-DE8F-0800181EBC2C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7427913" y="2097088"/>
            <a:ext cx="720725" cy="1081087"/>
          </a:xfrm>
          <a:prstGeom prst="line">
            <a:avLst/>
          </a:prstGeom>
          <a:noFill/>
          <a:ln w="76200">
            <a:solidFill>
              <a:srgbClr val="33CCCC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CH"/>
          </a:p>
        </p:txBody>
      </p:sp>
      <p:sp>
        <p:nvSpPr>
          <p:cNvPr id="14347" name="Line 8">
            <a:extLst>
              <a:ext uri="{FF2B5EF4-FFF2-40B4-BE49-F238E27FC236}">
                <a16:creationId xmlns:a16="http://schemas.microsoft.com/office/drawing/2014/main" id="{E7388D4F-40C7-92F4-C4C2-726E1C4379C0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116388" y="3394075"/>
            <a:ext cx="1584325" cy="215900"/>
          </a:xfrm>
          <a:prstGeom prst="line">
            <a:avLst/>
          </a:prstGeom>
          <a:noFill/>
          <a:ln w="76200">
            <a:solidFill>
              <a:srgbClr val="33CCCC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CH"/>
          </a:p>
        </p:txBody>
      </p:sp>
      <p:sp>
        <p:nvSpPr>
          <p:cNvPr id="14348" name="Line 9">
            <a:extLst>
              <a:ext uri="{FF2B5EF4-FFF2-40B4-BE49-F238E27FC236}">
                <a16:creationId xmlns:a16="http://schemas.microsoft.com/office/drawing/2014/main" id="{75747A09-A49A-985B-BF71-5B6047CC931A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989638" y="3752850"/>
            <a:ext cx="431800" cy="1441450"/>
          </a:xfrm>
          <a:prstGeom prst="line">
            <a:avLst/>
          </a:prstGeom>
          <a:noFill/>
          <a:ln w="76200">
            <a:solidFill>
              <a:srgbClr val="33CCCC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CH"/>
          </a:p>
        </p:txBody>
      </p:sp>
      <p:sp>
        <p:nvSpPr>
          <p:cNvPr id="14349" name="Line 10">
            <a:extLst>
              <a:ext uri="{FF2B5EF4-FFF2-40B4-BE49-F238E27FC236}">
                <a16:creationId xmlns:a16="http://schemas.microsoft.com/office/drawing/2014/main" id="{FFAF85EC-739E-88F1-9BAC-73EBB4C82994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7427913" y="3681413"/>
            <a:ext cx="936625" cy="936625"/>
          </a:xfrm>
          <a:prstGeom prst="line">
            <a:avLst/>
          </a:prstGeom>
          <a:noFill/>
          <a:ln w="76200">
            <a:solidFill>
              <a:srgbClr val="33CCCC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CH"/>
          </a:p>
        </p:txBody>
      </p:sp>
      <p:sp>
        <p:nvSpPr>
          <p:cNvPr id="14350" name="Line 11">
            <a:extLst>
              <a:ext uri="{FF2B5EF4-FFF2-40B4-BE49-F238E27FC236}">
                <a16:creationId xmlns:a16="http://schemas.microsoft.com/office/drawing/2014/main" id="{6F43D0C7-C584-588C-6C99-E8E06CD90205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5338763" y="3609975"/>
            <a:ext cx="504825" cy="360363"/>
          </a:xfrm>
          <a:prstGeom prst="line">
            <a:avLst/>
          </a:prstGeom>
          <a:noFill/>
          <a:ln w="38100">
            <a:solidFill>
              <a:srgbClr val="80008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CH"/>
          </a:p>
        </p:txBody>
      </p:sp>
      <p:sp>
        <p:nvSpPr>
          <p:cNvPr id="14351" name="Line 12">
            <a:extLst>
              <a:ext uri="{FF2B5EF4-FFF2-40B4-BE49-F238E27FC236}">
                <a16:creationId xmlns:a16="http://schemas.microsoft.com/office/drawing/2014/main" id="{96AAA922-AF7E-4C38-06C4-C73947A1B05F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5338763" y="2673350"/>
            <a:ext cx="650875" cy="431800"/>
          </a:xfrm>
          <a:prstGeom prst="line">
            <a:avLst/>
          </a:prstGeom>
          <a:noFill/>
          <a:ln w="38100">
            <a:solidFill>
              <a:srgbClr val="80008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CH"/>
          </a:p>
        </p:txBody>
      </p:sp>
      <p:sp>
        <p:nvSpPr>
          <p:cNvPr id="14352" name="Line 13">
            <a:extLst>
              <a:ext uri="{FF2B5EF4-FFF2-40B4-BE49-F238E27FC236}">
                <a16:creationId xmlns:a16="http://schemas.microsoft.com/office/drawing/2014/main" id="{21262EC9-3354-DABC-EA1D-DC8B93B615C6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923088" y="2457450"/>
            <a:ext cx="146050" cy="503238"/>
          </a:xfrm>
          <a:prstGeom prst="line">
            <a:avLst/>
          </a:prstGeom>
          <a:noFill/>
          <a:ln w="38100">
            <a:solidFill>
              <a:srgbClr val="80008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CH"/>
          </a:p>
        </p:txBody>
      </p:sp>
      <p:sp>
        <p:nvSpPr>
          <p:cNvPr id="14353" name="Line 14">
            <a:extLst>
              <a:ext uri="{FF2B5EF4-FFF2-40B4-BE49-F238E27FC236}">
                <a16:creationId xmlns:a16="http://schemas.microsoft.com/office/drawing/2014/main" id="{8D8A7BEF-B836-1497-0C5B-CD487FBCBB6E}"/>
              </a:ext>
            </a:extLst>
          </p:cNvPr>
          <p:cNvSpPr>
            <a:spLocks noChangeShapeType="1"/>
          </p:cNvSpPr>
          <p:nvPr/>
        </p:nvSpPr>
        <p:spPr bwMode="auto">
          <a:xfrm>
            <a:off x="7789863" y="3465513"/>
            <a:ext cx="790575" cy="142875"/>
          </a:xfrm>
          <a:prstGeom prst="line">
            <a:avLst/>
          </a:prstGeom>
          <a:noFill/>
          <a:ln w="38100">
            <a:solidFill>
              <a:srgbClr val="80008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CH"/>
          </a:p>
        </p:txBody>
      </p:sp>
      <p:sp>
        <p:nvSpPr>
          <p:cNvPr id="14354" name="Line 15">
            <a:extLst>
              <a:ext uri="{FF2B5EF4-FFF2-40B4-BE49-F238E27FC236}">
                <a16:creationId xmlns:a16="http://schemas.microsoft.com/office/drawing/2014/main" id="{6F9BDFFF-99C9-0B5A-65F3-2DE066E31C27}"/>
              </a:ext>
            </a:extLst>
          </p:cNvPr>
          <p:cNvSpPr>
            <a:spLocks noChangeShapeType="1"/>
          </p:cNvSpPr>
          <p:nvPr/>
        </p:nvSpPr>
        <p:spPr bwMode="auto">
          <a:xfrm>
            <a:off x="6853238" y="3752850"/>
            <a:ext cx="142875" cy="649288"/>
          </a:xfrm>
          <a:prstGeom prst="line">
            <a:avLst/>
          </a:prstGeom>
          <a:noFill/>
          <a:ln w="38100">
            <a:solidFill>
              <a:srgbClr val="80008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CH"/>
          </a:p>
        </p:txBody>
      </p:sp>
      <p:sp>
        <p:nvSpPr>
          <p:cNvPr id="14355" name="Line 16">
            <a:extLst>
              <a:ext uri="{FF2B5EF4-FFF2-40B4-BE49-F238E27FC236}">
                <a16:creationId xmlns:a16="http://schemas.microsoft.com/office/drawing/2014/main" id="{FBB7AF32-5349-8777-3821-50F9AB2DE545}"/>
              </a:ext>
            </a:extLst>
          </p:cNvPr>
          <p:cNvSpPr>
            <a:spLocks noChangeShapeType="1"/>
          </p:cNvSpPr>
          <p:nvPr/>
        </p:nvSpPr>
        <p:spPr bwMode="auto">
          <a:xfrm>
            <a:off x="271463" y="1717675"/>
            <a:ext cx="0" cy="1152525"/>
          </a:xfrm>
          <a:prstGeom prst="line">
            <a:avLst/>
          </a:prstGeom>
          <a:noFill/>
          <a:ln w="76200">
            <a:solidFill>
              <a:srgbClr val="33CCCC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CH"/>
          </a:p>
        </p:txBody>
      </p:sp>
      <p:sp>
        <p:nvSpPr>
          <p:cNvPr id="14356" name="Line 17">
            <a:extLst>
              <a:ext uri="{FF2B5EF4-FFF2-40B4-BE49-F238E27FC236}">
                <a16:creationId xmlns:a16="http://schemas.microsoft.com/office/drawing/2014/main" id="{4DE664C7-F957-6252-AF65-CAEB02B9F1B4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38150" y="4187825"/>
            <a:ext cx="0" cy="1416050"/>
          </a:xfrm>
          <a:prstGeom prst="line">
            <a:avLst/>
          </a:prstGeom>
          <a:noFill/>
          <a:ln w="38100">
            <a:solidFill>
              <a:srgbClr val="80008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CH"/>
          </a:p>
        </p:txBody>
      </p:sp>
      <p:sp>
        <p:nvSpPr>
          <p:cNvPr id="14357" name="Text Box 18">
            <a:extLst>
              <a:ext uri="{FF2B5EF4-FFF2-40B4-BE49-F238E27FC236}">
                <a16:creationId xmlns:a16="http://schemas.microsoft.com/office/drawing/2014/main" id="{ED633683-1F46-F13E-C9CE-6DD11E1A58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02325" y="1058863"/>
            <a:ext cx="3182938" cy="461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CH" altLang="fr-FR" sz="2400"/>
              <a:t>Macro-environnement</a:t>
            </a:r>
            <a:endParaRPr lang="fr-FR" altLang="fr-FR" sz="2400"/>
          </a:p>
        </p:txBody>
      </p:sp>
      <p:sp>
        <p:nvSpPr>
          <p:cNvPr id="14358" name="Line 19">
            <a:extLst>
              <a:ext uri="{FF2B5EF4-FFF2-40B4-BE49-F238E27FC236}">
                <a16:creationId xmlns:a16="http://schemas.microsoft.com/office/drawing/2014/main" id="{F52CF057-40AC-6F21-B84A-987977672F08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7104063" y="1449388"/>
            <a:ext cx="360362" cy="43180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CH"/>
          </a:p>
        </p:txBody>
      </p:sp>
      <p:sp>
        <p:nvSpPr>
          <p:cNvPr id="14359" name="Line 20">
            <a:extLst>
              <a:ext uri="{FF2B5EF4-FFF2-40B4-BE49-F238E27FC236}">
                <a16:creationId xmlns:a16="http://schemas.microsoft.com/office/drawing/2014/main" id="{49026603-9264-6D60-B215-1B82D49CF606}"/>
              </a:ext>
            </a:extLst>
          </p:cNvPr>
          <p:cNvSpPr>
            <a:spLocks noChangeShapeType="1"/>
          </p:cNvSpPr>
          <p:nvPr/>
        </p:nvSpPr>
        <p:spPr bwMode="auto">
          <a:xfrm>
            <a:off x="236538" y="4167188"/>
            <a:ext cx="0" cy="1436687"/>
          </a:xfrm>
          <a:prstGeom prst="line">
            <a:avLst/>
          </a:prstGeom>
          <a:noFill/>
          <a:ln w="38100">
            <a:solidFill>
              <a:srgbClr val="33CCCC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CH"/>
          </a:p>
        </p:txBody>
      </p:sp>
      <p:sp>
        <p:nvSpPr>
          <p:cNvPr id="14360" name="Line 22">
            <a:extLst>
              <a:ext uri="{FF2B5EF4-FFF2-40B4-BE49-F238E27FC236}">
                <a16:creationId xmlns:a16="http://schemas.microsoft.com/office/drawing/2014/main" id="{B49B7097-9252-43B5-BD10-F0CF540D4DF5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7789863" y="3033713"/>
            <a:ext cx="501650" cy="215900"/>
          </a:xfrm>
          <a:prstGeom prst="line">
            <a:avLst/>
          </a:prstGeom>
          <a:noFill/>
          <a:ln w="38100">
            <a:solidFill>
              <a:srgbClr val="33CCCC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CH"/>
          </a:p>
        </p:txBody>
      </p:sp>
      <p:sp>
        <p:nvSpPr>
          <p:cNvPr id="14361" name="Line 23">
            <a:extLst>
              <a:ext uri="{FF2B5EF4-FFF2-40B4-BE49-F238E27FC236}">
                <a16:creationId xmlns:a16="http://schemas.microsoft.com/office/drawing/2014/main" id="{7B032AD0-C694-4604-D41F-0136ACC73DCC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7212013" y="3752850"/>
            <a:ext cx="146050" cy="576263"/>
          </a:xfrm>
          <a:prstGeom prst="line">
            <a:avLst/>
          </a:prstGeom>
          <a:noFill/>
          <a:ln w="38100">
            <a:solidFill>
              <a:srgbClr val="33CCCC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CH"/>
          </a:p>
        </p:txBody>
      </p:sp>
      <p:sp>
        <p:nvSpPr>
          <p:cNvPr id="14362" name="Line 24">
            <a:extLst>
              <a:ext uri="{FF2B5EF4-FFF2-40B4-BE49-F238E27FC236}">
                <a16:creationId xmlns:a16="http://schemas.microsoft.com/office/drawing/2014/main" id="{03D093AC-4B9E-8397-F4AC-47BEB416D50A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700713" y="3825875"/>
            <a:ext cx="358775" cy="576263"/>
          </a:xfrm>
          <a:prstGeom prst="line">
            <a:avLst/>
          </a:prstGeom>
          <a:noFill/>
          <a:ln w="38100">
            <a:solidFill>
              <a:srgbClr val="33CCCC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CH"/>
          </a:p>
        </p:txBody>
      </p:sp>
      <p:sp>
        <p:nvSpPr>
          <p:cNvPr id="14363" name="Line 25">
            <a:extLst>
              <a:ext uri="{FF2B5EF4-FFF2-40B4-BE49-F238E27FC236}">
                <a16:creationId xmlns:a16="http://schemas.microsoft.com/office/drawing/2014/main" id="{9958641E-3862-F7E0-0E72-B31FAD754E0D}"/>
              </a:ext>
            </a:extLst>
          </p:cNvPr>
          <p:cNvSpPr>
            <a:spLocks noChangeShapeType="1"/>
          </p:cNvSpPr>
          <p:nvPr/>
        </p:nvSpPr>
        <p:spPr bwMode="auto">
          <a:xfrm>
            <a:off x="6637338" y="2457450"/>
            <a:ext cx="0" cy="647700"/>
          </a:xfrm>
          <a:prstGeom prst="line">
            <a:avLst/>
          </a:prstGeom>
          <a:noFill/>
          <a:ln w="38100">
            <a:solidFill>
              <a:srgbClr val="33CCCC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CH"/>
          </a:p>
        </p:txBody>
      </p:sp>
      <p:sp>
        <p:nvSpPr>
          <p:cNvPr id="14364" name="Text Box 26">
            <a:extLst>
              <a:ext uri="{FF2B5EF4-FFF2-40B4-BE49-F238E27FC236}">
                <a16:creationId xmlns:a16="http://schemas.microsoft.com/office/drawing/2014/main" id="{A3A308A5-A246-6470-4C47-A25AACCF99D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40438" y="5284788"/>
            <a:ext cx="3078162" cy="460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CH" altLang="fr-FR" sz="2400"/>
              <a:t>Micro-environnement</a:t>
            </a:r>
            <a:endParaRPr lang="fr-FR" altLang="fr-FR" sz="2400"/>
          </a:p>
        </p:txBody>
      </p:sp>
      <p:sp>
        <p:nvSpPr>
          <p:cNvPr id="14365" name="Line 27">
            <a:extLst>
              <a:ext uri="{FF2B5EF4-FFF2-40B4-BE49-F238E27FC236}">
                <a16:creationId xmlns:a16="http://schemas.microsoft.com/office/drawing/2014/main" id="{AB056756-5A38-8B64-8BB6-403B10063C20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564313" y="4545013"/>
            <a:ext cx="142875" cy="86518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CH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ZoneTexte 7"/>
          <p:cNvSpPr txBox="1"/>
          <p:nvPr/>
        </p:nvSpPr>
        <p:spPr>
          <a:xfrm>
            <a:off x="971600" y="116632"/>
            <a:ext cx="7920880" cy="120032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H" dirty="0"/>
              <a:t>Déterminer de quels éléments et quels environnement font partis les situations suivantes :</a:t>
            </a:r>
          </a:p>
          <a:p>
            <a:endParaRPr lang="fr-CH" b="1" u="sng" dirty="0"/>
          </a:p>
          <a:p>
            <a:pPr marL="342900" indent="-342900"/>
            <a:r>
              <a:rPr lang="fr-CH" b="1" u="sng" dirty="0"/>
              <a:t>1. Hausse de l’euro</a:t>
            </a:r>
          </a:p>
          <a:p>
            <a:pPr marL="342900" indent="-342900"/>
            <a:endParaRPr lang="fr-CH" b="1" u="sng" dirty="0"/>
          </a:p>
          <a:p>
            <a:pPr marL="342900" indent="-342900"/>
            <a:r>
              <a:rPr lang="fr-CH" b="1" u="sng" dirty="0"/>
              <a:t>2. Contrat d’exclusivité</a:t>
            </a:r>
          </a:p>
          <a:p>
            <a:pPr marL="342900" indent="-342900"/>
            <a:endParaRPr lang="fr-CH" b="1" u="sng" dirty="0"/>
          </a:p>
          <a:p>
            <a:pPr marL="342900" indent="-342900"/>
            <a:r>
              <a:rPr lang="fr-CH" b="1" u="sng" dirty="0"/>
              <a:t>3. Normes de sécurité non-respectées</a:t>
            </a:r>
          </a:p>
          <a:p>
            <a:pPr marL="342900" indent="-342900"/>
            <a:endParaRPr lang="fr-CH" b="1" u="sng" dirty="0"/>
          </a:p>
          <a:p>
            <a:pPr marL="342900" indent="-342900"/>
            <a:r>
              <a:rPr lang="fr-CH" b="1" u="sng" dirty="0"/>
              <a:t>4. Fusion entre deux concurrents</a:t>
            </a:r>
          </a:p>
          <a:p>
            <a:pPr marL="342900" indent="-342900"/>
            <a:endParaRPr lang="fr-CH" b="1" u="sng" dirty="0"/>
          </a:p>
          <a:p>
            <a:pPr marL="342900" indent="-342900"/>
            <a:r>
              <a:rPr lang="fr-CH" b="1" u="sng" dirty="0"/>
              <a:t>5. Marée noire</a:t>
            </a:r>
          </a:p>
          <a:p>
            <a:pPr marL="342900" indent="-342900"/>
            <a:endParaRPr lang="fr-CH" b="1" u="sng" dirty="0"/>
          </a:p>
          <a:p>
            <a:pPr marL="342900" indent="-342900"/>
            <a:r>
              <a:rPr lang="fr-CH" b="1" u="sng" dirty="0"/>
              <a:t>6. Négociations salariales des employés</a:t>
            </a:r>
          </a:p>
          <a:p>
            <a:pPr marL="342900" indent="-342900"/>
            <a:endParaRPr lang="fr-CH" b="1" u="sng" dirty="0"/>
          </a:p>
          <a:p>
            <a:pPr marL="342900" indent="-342900"/>
            <a:r>
              <a:rPr lang="fr-CH" b="1" u="sng" dirty="0"/>
              <a:t>7. Faible taux de natalité en Suisse</a:t>
            </a:r>
          </a:p>
          <a:p>
            <a:pPr marL="342900" indent="-342900"/>
            <a:endParaRPr lang="fr-CH" b="1" u="sng" dirty="0"/>
          </a:p>
          <a:p>
            <a:pPr marL="342900" indent="-342900"/>
            <a:r>
              <a:rPr lang="fr-CH" b="1" u="sng" dirty="0"/>
              <a:t>8. </a:t>
            </a:r>
            <a:r>
              <a:rPr lang="fr-CH" b="1" u="sng" dirty="0" err="1"/>
              <a:t>Lidl</a:t>
            </a:r>
            <a:r>
              <a:rPr lang="fr-CH" b="1" u="sng" dirty="0"/>
              <a:t> suisse payera ses employés au minimum 4’000 francs par mois</a:t>
            </a:r>
          </a:p>
          <a:p>
            <a:pPr marL="342900" indent="-342900"/>
            <a:endParaRPr lang="fr-CH" b="1" u="sng" dirty="0"/>
          </a:p>
          <a:p>
            <a:pPr marL="342900" indent="-342900"/>
            <a:r>
              <a:rPr lang="fr-CH" b="1" u="sng" dirty="0"/>
              <a:t>9. Siemens va supprimer 15’000 emplois</a:t>
            </a:r>
          </a:p>
          <a:p>
            <a:pPr marL="342900" indent="-342900"/>
            <a:endParaRPr lang="fr-CH" b="1" u="sng" dirty="0"/>
          </a:p>
          <a:p>
            <a:pPr marL="342900" indent="-342900"/>
            <a:r>
              <a:rPr lang="fr-CH" b="1" u="sng" dirty="0"/>
              <a:t>10. </a:t>
            </a:r>
            <a:r>
              <a:rPr lang="fr-CH" b="1" u="sng" dirty="0" err="1"/>
              <a:t>Manor</a:t>
            </a:r>
            <a:r>
              <a:rPr lang="fr-CH" b="1" u="sng" dirty="0"/>
              <a:t> lance le paiement par mobile</a:t>
            </a:r>
          </a:p>
          <a:p>
            <a:pPr marL="342900" indent="-342900"/>
            <a:endParaRPr lang="fr-CH" b="1" u="sng" dirty="0"/>
          </a:p>
          <a:p>
            <a:pPr marL="342900" indent="-342900"/>
            <a:r>
              <a:rPr lang="fr-CH" b="1" u="sng" dirty="0"/>
              <a:t>11. Faible croissance en Suisse</a:t>
            </a:r>
          </a:p>
          <a:p>
            <a:pPr marL="342900" indent="-342900"/>
            <a:endParaRPr lang="fr-CH" b="1" u="sng" dirty="0"/>
          </a:p>
          <a:p>
            <a:endParaRPr lang="fr-CH" b="1" u="sng" dirty="0"/>
          </a:p>
          <a:p>
            <a:endParaRPr lang="fr-CH" b="1" u="sng" dirty="0"/>
          </a:p>
          <a:p>
            <a:endParaRPr lang="fr-CH" b="1" u="sng" dirty="0"/>
          </a:p>
          <a:p>
            <a:endParaRPr lang="fr-CH" b="1" u="sng" dirty="0"/>
          </a:p>
          <a:p>
            <a:endParaRPr lang="fr-CH" b="1" u="sng" dirty="0"/>
          </a:p>
          <a:p>
            <a:endParaRPr lang="fr-CH" b="1" u="sng" dirty="0"/>
          </a:p>
          <a:p>
            <a:endParaRPr lang="fr-CH" b="1" u="sng" dirty="0"/>
          </a:p>
          <a:p>
            <a:endParaRPr lang="fr-CH" b="1" u="sng" dirty="0"/>
          </a:p>
          <a:p>
            <a:endParaRPr lang="fr-CH" b="1" u="sng" dirty="0"/>
          </a:p>
          <a:p>
            <a:endParaRPr lang="fr-CH" b="1" dirty="0"/>
          </a:p>
          <a:p>
            <a:endParaRPr lang="fr-CH" b="1" dirty="0"/>
          </a:p>
          <a:p>
            <a:endParaRPr lang="fr-CH" b="1" dirty="0"/>
          </a:p>
          <a:p>
            <a:endParaRPr lang="fr-CH" b="1" dirty="0"/>
          </a:p>
          <a:p>
            <a:endParaRPr lang="fr-CH" b="1" dirty="0"/>
          </a:p>
          <a:p>
            <a:endParaRPr lang="fr-CH" b="1" dirty="0"/>
          </a:p>
          <a:p>
            <a:endParaRPr lang="fr-CH" b="1" dirty="0"/>
          </a:p>
          <a:p>
            <a:endParaRPr lang="fr-CH" dirty="0"/>
          </a:p>
          <a:p>
            <a:endParaRPr lang="de-DE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olstice">
  <a:themeElements>
    <a:clrScheme name="Solstice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Solstice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Solstice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7DAB6D7645CC0409B7728023AAEC9C7" ma:contentTypeVersion="11" ma:contentTypeDescription="Crée un document." ma:contentTypeScope="" ma:versionID="b24dcf0a2888e8500e2977ad686258ca">
  <xsd:schema xmlns:xsd="http://www.w3.org/2001/XMLSchema" xmlns:xs="http://www.w3.org/2001/XMLSchema" xmlns:p="http://schemas.microsoft.com/office/2006/metadata/properties" xmlns:ns2="32f985ed-2113-4c69-ad8c-033cd45bfab7" xmlns:ns3="1db20485-bd1b-430b-a170-a461d3aedf3f" targetNamespace="http://schemas.microsoft.com/office/2006/metadata/properties" ma:root="true" ma:fieldsID="5eee555c1d4e79f23a2023624e1640f5" ns2:_="" ns3:_="">
    <xsd:import namespace="32f985ed-2113-4c69-ad8c-033cd45bfab7"/>
    <xsd:import namespace="1db20485-bd1b-430b-a170-a461d3aedf3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2f985ed-2113-4c69-ad8c-033cd45bfab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Balises d’images" ma:readOnly="false" ma:fieldId="{5cf76f15-5ced-4ddc-b409-7134ff3c332f}" ma:taxonomyMulti="true" ma:sspId="fbd933d8-63e4-4f7e-90f6-66429bb13b4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db20485-bd1b-430b-a170-a461d3aedf3f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d4b6e3e9-d338-40fd-baf4-0a4b0632b818}" ma:internalName="TaxCatchAll" ma:showField="CatchAllData" ma:web="1db20485-bd1b-430b-a170-a461d3aedf3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1db20485-bd1b-430b-a170-a461d3aedf3f" xsi:nil="true"/>
    <lcf76f155ced4ddcb4097134ff3c332f xmlns="32f985ed-2113-4c69-ad8c-033cd45bfab7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D1A75EF6-5C56-4F62-AD52-D9D4713BAE12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694619D3-AD85-4DE8-8677-3C469CC8F86E}"/>
</file>

<file path=customXml/itemProps3.xml><?xml version="1.0" encoding="utf-8"?>
<ds:datastoreItem xmlns:ds="http://schemas.openxmlformats.org/officeDocument/2006/customXml" ds:itemID="{D4EE46A5-9DFD-4F42-BA01-8EA789739044}">
  <ds:schemaRefs>
    <ds:schemaRef ds:uri="http://schemas.microsoft.com/office/2006/metadata/properties"/>
    <ds:schemaRef ds:uri="http://schemas.microsoft.com/office/infopath/2007/PartnerControls"/>
    <ds:schemaRef ds:uri="1db20485-bd1b-430b-a170-a461d3aedf3f"/>
    <ds:schemaRef ds:uri="32f985ed-2113-4c69-ad8c-033cd45bfab7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0</TotalTime>
  <Words>434</Words>
  <Application>Microsoft Office PowerPoint</Application>
  <PresentationFormat>Affichage à l'écran (4:3)</PresentationFormat>
  <Paragraphs>149</Paragraphs>
  <Slides>7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7</vt:i4>
      </vt:variant>
    </vt:vector>
  </HeadingPairs>
  <TitlesOfParts>
    <vt:vector size="8" baseType="lpstr">
      <vt:lpstr>Solstice</vt:lpstr>
      <vt:lpstr>Présentation PowerPoint</vt:lpstr>
      <vt:lpstr>Le macro-environnement L’environnement influence l’entreprise, par contre les décisions de l’entreprise n’influencent pas l’environnement, elle doit s’adapter</vt:lpstr>
      <vt:lpstr>Présentation PowerPoint</vt:lpstr>
      <vt:lpstr>Le micro-environnement Interactions entre l’entreprise et les autres acteurs. L’entreprise est influencée et influence aussi son environnement</vt:lpstr>
      <vt:lpstr>Présentation PowerPoint</vt:lpstr>
      <vt:lpstr>Macro vs micro-environnements</vt:lpstr>
      <vt:lpstr>Présentation PowerPoint</vt:lpstr>
    </vt:vector>
  </TitlesOfParts>
  <Company>HE-Arc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User</dc:creator>
  <cp:lastModifiedBy>Grillon Sébastien</cp:lastModifiedBy>
  <cp:revision>40</cp:revision>
  <dcterms:created xsi:type="dcterms:W3CDTF">2010-08-26T09:18:06Z</dcterms:created>
  <dcterms:modified xsi:type="dcterms:W3CDTF">2025-11-24T15:33:07Z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0x01010097DAB6D7645CC0409B7728023AAEC9C7</vt:lpwstr>
  </property>
  <property fmtid="{D5CDD505-2E9C-101B-9397-08002B2CF9AE}" pid="3" name="Order">
    <vt:r8>9100</vt:r8>
  </property>
  <property fmtid="{D5CDD505-2E9C-101B-9397-08002B2CF9AE}" pid="4" name="xd_Signature">
    <vt:bool>false</vt:bool>
  </property>
  <property fmtid="{D5CDD505-2E9C-101B-9397-08002B2CF9AE}" pid="5" name="xd_ProgID">
    <vt:lpwstr/>
  </property>
  <property fmtid="{D5CDD505-2E9C-101B-9397-08002B2CF9AE}" pid="6" name="TriggerFlowInfo">
    <vt:lpwstr/>
  </property>
  <property fmtid="{D5CDD505-2E9C-101B-9397-08002B2CF9AE}" pid="7" name="_SourceUrl">
    <vt:lpwstr/>
  </property>
  <property fmtid="{D5CDD505-2E9C-101B-9397-08002B2CF9AE}" pid="8" name="_SharedFileIndex">
    <vt:lpwstr/>
  </property>
  <property fmtid="{D5CDD505-2E9C-101B-9397-08002B2CF9AE}" pid="9" name="ComplianceAssetId">
    <vt:lpwstr/>
  </property>
  <property fmtid="{D5CDD505-2E9C-101B-9397-08002B2CF9AE}" pid="10" name="TemplateUrl">
    <vt:lpwstr/>
  </property>
  <property fmtid="{D5CDD505-2E9C-101B-9397-08002B2CF9AE}" pid="11" name="_ExtendedDescription">
    <vt:lpwstr/>
  </property>
  <property fmtid="{D5CDD505-2E9C-101B-9397-08002B2CF9AE}" pid="12" name="MediaServiceImageTags">
    <vt:lpwstr/>
  </property>
</Properties>
</file>